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6" r:id="rId3"/>
    <p:sldId id="269" r:id="rId4"/>
    <p:sldId id="259" r:id="rId5"/>
    <p:sldId id="282" r:id="rId6"/>
    <p:sldId id="283" r:id="rId7"/>
    <p:sldId id="284" r:id="rId8"/>
    <p:sldId id="295" r:id="rId9"/>
    <p:sldId id="286" r:id="rId10"/>
    <p:sldId id="298" r:id="rId11"/>
    <p:sldId id="270" r:id="rId12"/>
    <p:sldId id="263" r:id="rId13"/>
    <p:sldId id="287" r:id="rId14"/>
    <p:sldId id="294" r:id="rId15"/>
    <p:sldId id="288" r:id="rId16"/>
    <p:sldId id="289" r:id="rId17"/>
    <p:sldId id="292" r:id="rId18"/>
    <p:sldId id="291" r:id="rId19"/>
    <p:sldId id="293" r:id="rId20"/>
    <p:sldId id="290" r:id="rId21"/>
    <p:sldId id="297" r:id="rId22"/>
    <p:sldId id="276" r:id="rId23"/>
    <p:sldId id="273" r:id="rId24"/>
    <p:sldId id="274" r:id="rId2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47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 custT="1"/>
      <dgm:spPr/>
      <dgm:t>
        <a:bodyPr rtlCol="0"/>
        <a:lstStyle/>
        <a:p>
          <a:pPr rtl="0"/>
          <a:r>
            <a:rPr lang="es-ES" sz="1600" dirty="0"/>
            <a:t> </a:t>
          </a:r>
          <a:r>
            <a:rPr lang="eu-ES" sz="1600" noProof="0" dirty="0"/>
            <a:t>Fisikoa</a:t>
          </a:r>
          <a:r>
            <a:rPr lang="es-ES" sz="1600" dirty="0"/>
            <a:t> </a:t>
          </a:r>
        </a:p>
      </dgm: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15E11DBD-E9B5-4BCF-A56C-7AAE26CE30DC}">
      <dgm:prSet phldrT="[Text]" custT="1"/>
      <dgm:spPr/>
      <dgm:t>
        <a:bodyPr rtlCol="0"/>
        <a:lstStyle/>
        <a:p>
          <a:pPr rtl="0"/>
          <a:r>
            <a:rPr lang="eu-ES" sz="1600" noProof="0" dirty="0"/>
            <a:t>Komunikatiboa</a:t>
          </a:r>
          <a:r>
            <a:rPr lang="es-ES" sz="1600" dirty="0"/>
            <a:t> </a:t>
          </a:r>
        </a:p>
      </dgm: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778AA374-0E17-4AEA-8EB6-0C342D57D8D8}">
      <dgm:prSet phldrT="[Text]" custT="1"/>
      <dgm:spPr/>
      <dgm:t>
        <a:bodyPr rtlCol="0"/>
        <a:lstStyle/>
        <a:p>
          <a:pPr rtl="0"/>
          <a:r>
            <a:rPr lang="es-ES" sz="1600" dirty="0"/>
            <a:t>  </a:t>
          </a:r>
          <a:r>
            <a:rPr lang="es-ES" sz="1600" dirty="0" err="1"/>
            <a:t>Linguistikoa</a:t>
          </a:r>
          <a:r>
            <a:rPr lang="es-ES" sz="1600" dirty="0"/>
            <a:t> </a:t>
          </a:r>
        </a:p>
      </dgm: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05F1A7D0-6E45-49DA-80B3-7FF4B8783E58}">
      <dgm:prSet phldrT="[Text]" custT="1"/>
      <dgm:spPr/>
      <dgm:t>
        <a:bodyPr rtlCol="0"/>
        <a:lstStyle/>
        <a:p>
          <a:pPr rtl="0"/>
          <a:r>
            <a:rPr lang="eu-ES" sz="1600" noProof="0" dirty="0">
              <a:solidFill>
                <a:schemeClr val="tx1"/>
              </a:solidFill>
            </a:rPr>
            <a:t>Sozio-emozionala</a:t>
          </a:r>
          <a:r>
            <a:rPr lang="es-ES" sz="1600" dirty="0">
              <a:solidFill>
                <a:srgbClr val="0070C0"/>
              </a:solidFill>
            </a:rPr>
            <a:t> </a:t>
          </a:r>
        </a:p>
      </dgm: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EF034794-D109-40B6-8FA2-8971C3123AB6}">
      <dgm:prSet phldrT="[Text]" custT="1"/>
      <dgm:spPr/>
      <dgm:t>
        <a:bodyPr rtlCol="0"/>
        <a:lstStyle/>
        <a:p>
          <a:pPr rtl="0"/>
          <a:r>
            <a:rPr lang="eu-ES" sz="1600" noProof="0" dirty="0" err="1">
              <a:solidFill>
                <a:schemeClr val="tx1"/>
              </a:solidFill>
            </a:rPr>
            <a:t>Sentsorio</a:t>
          </a:r>
          <a:r>
            <a:rPr lang="eu-ES" sz="1600" noProof="0" dirty="0">
              <a:solidFill>
                <a:schemeClr val="tx1"/>
              </a:solidFill>
            </a:rPr>
            <a:t>-motorra</a:t>
          </a:r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DA95E548-453A-44EE-A499-47D87545848D}">
      <dgm:prSet phldrT="[Text]" custT="1"/>
      <dgm:spPr/>
      <dgm:t>
        <a:bodyPr rtlCol="0"/>
        <a:lstStyle/>
        <a:p>
          <a:pPr rtl="0"/>
          <a:r>
            <a:rPr lang="eu-ES" sz="1600" noProof="0" dirty="0"/>
            <a:t>Kognitiboa</a:t>
          </a:r>
          <a:r>
            <a:rPr lang="es-ES" sz="1600" dirty="0"/>
            <a:t> </a:t>
          </a:r>
        </a:p>
      </dgm:t>
    </dgm:pt>
    <dgm:pt modelId="{A4CC533F-D9A0-44CD-84FD-23D17D002DA6}" type="parTrans" cxnId="{4EE60773-ECE3-4421-8804-88112DBF2EFC}">
      <dgm:prSet/>
      <dgm:spPr/>
      <dgm:t>
        <a:bodyPr/>
        <a:lstStyle/>
        <a:p>
          <a:endParaRPr lang="es-ES"/>
        </a:p>
      </dgm:t>
    </dgm:pt>
    <dgm:pt modelId="{73570CC3-66F7-451B-ABFA-E22A34171431}" type="sibTrans" cxnId="{4EE60773-ECE3-4421-8804-88112DBF2EFC}">
      <dgm:prSet/>
      <dgm:spPr/>
      <dgm:t>
        <a:bodyPr/>
        <a:lstStyle/>
        <a:p>
          <a:endParaRPr lang="es-ES"/>
        </a:p>
      </dgm:t>
    </dgm:pt>
    <dgm:pt modelId="{9FFFF28B-C287-4CF3-9EE6-F4180D87210C}">
      <dgm:prSet phldrT="[Text]" custT="1"/>
      <dgm:spPr/>
      <dgm:t>
        <a:bodyPr rtlCol="0"/>
        <a:lstStyle/>
        <a:p>
          <a:pPr rtl="0"/>
          <a:r>
            <a:rPr lang="eu-ES" sz="1600" noProof="0" dirty="0"/>
            <a:t>Moldatzailea</a:t>
          </a:r>
          <a:r>
            <a:rPr lang="es-ES" sz="1600" dirty="0"/>
            <a:t> </a:t>
          </a:r>
        </a:p>
      </dgm:t>
    </dgm:pt>
    <dgm:pt modelId="{B68EAADA-BE10-4CC4-9D88-9CA472CED570}" type="parTrans" cxnId="{D37FD214-AD35-4CD0-B31D-3A82B5123D5D}">
      <dgm:prSet/>
      <dgm:spPr/>
      <dgm:t>
        <a:bodyPr/>
        <a:lstStyle/>
        <a:p>
          <a:endParaRPr lang="es-ES"/>
        </a:p>
      </dgm:t>
    </dgm:pt>
    <dgm:pt modelId="{17E3F754-0EDA-4F69-829C-180914910D69}" type="sibTrans" cxnId="{D37FD214-AD35-4CD0-B31D-3A82B5123D5D}">
      <dgm:prSet/>
      <dgm:spPr/>
      <dgm:t>
        <a:bodyPr/>
        <a:lstStyle/>
        <a:p>
          <a:endParaRPr lang="es-E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13"/>
      <dgm:spPr/>
    </dgm:pt>
    <dgm:pt modelId="{80B372F1-8EF3-4532-ACC6-E65E1D63ACA2}" type="pres">
      <dgm:prSet presAssocID="{E4D23657-D1E8-4B22-974B-8DC90813F51B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13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13"/>
      <dgm:spPr/>
    </dgm:pt>
    <dgm:pt modelId="{18F7A15A-3ED1-4A32-B700-36B8D6BBE441}" type="pres">
      <dgm:prSet presAssocID="{EF034794-D109-40B6-8FA2-8971C3123AB6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13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652C0152-DB19-46F1-B48D-20C3979650C3}" type="pres">
      <dgm:prSet presAssocID="{9FFFF28B-C287-4CF3-9EE6-F4180D87210C}" presName="composite" presStyleCnt="0"/>
      <dgm:spPr/>
    </dgm:pt>
    <dgm:pt modelId="{C373FDD5-F69D-4E5F-BA05-935303A0D1AB}" type="pres">
      <dgm:prSet presAssocID="{9FFFF28B-C287-4CF3-9EE6-F4180D87210C}" presName="LShape" presStyleLbl="alignNode1" presStyleIdx="4" presStyleCnt="13"/>
      <dgm:spPr/>
    </dgm:pt>
    <dgm:pt modelId="{3596125D-93AF-43C8-BACF-2D987E456F3D}" type="pres">
      <dgm:prSet presAssocID="{9FFFF28B-C287-4CF3-9EE6-F4180D87210C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52BF58A1-4F17-4999-ABF5-C2B63D3C9DC1}" type="pres">
      <dgm:prSet presAssocID="{9FFFF28B-C287-4CF3-9EE6-F4180D87210C}" presName="Triangle" presStyleLbl="alignNode1" presStyleIdx="5" presStyleCnt="13"/>
      <dgm:spPr/>
    </dgm:pt>
    <dgm:pt modelId="{D3397707-2477-44E7-B0AF-5FD9D38C65BF}" type="pres">
      <dgm:prSet presAssocID="{17E3F754-0EDA-4F69-829C-180914910D69}" presName="sibTrans" presStyleCnt="0"/>
      <dgm:spPr/>
    </dgm:pt>
    <dgm:pt modelId="{42E52DF2-9CCB-4EBB-BEB6-1596C9AA7E64}" type="pres">
      <dgm:prSet presAssocID="{17E3F754-0EDA-4F69-829C-180914910D69}" presName="space" presStyleCnt="0"/>
      <dgm:spPr/>
    </dgm:pt>
    <dgm:pt modelId="{15F2337F-4DE5-4704-9868-6E73A5AEACF3}" type="pres">
      <dgm:prSet presAssocID="{DA95E548-453A-44EE-A499-47D87545848D}" presName="composite" presStyleCnt="0"/>
      <dgm:spPr/>
    </dgm:pt>
    <dgm:pt modelId="{82D1EFD4-0198-49BB-9B4E-8BB588F2C20E}" type="pres">
      <dgm:prSet presAssocID="{DA95E548-453A-44EE-A499-47D87545848D}" presName="LShape" presStyleLbl="alignNode1" presStyleIdx="6" presStyleCnt="13"/>
      <dgm:spPr/>
    </dgm:pt>
    <dgm:pt modelId="{4D1951A7-64C6-4663-BEF6-407B0EDB5EC0}" type="pres">
      <dgm:prSet presAssocID="{DA95E548-453A-44EE-A499-47D87545848D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</dgm:pt>
    <dgm:pt modelId="{7F523C29-5786-4365-9144-00BCB8584A28}" type="pres">
      <dgm:prSet presAssocID="{DA95E548-453A-44EE-A499-47D87545848D}" presName="Triangle" presStyleLbl="alignNode1" presStyleIdx="7" presStyleCnt="13"/>
      <dgm:spPr/>
    </dgm:pt>
    <dgm:pt modelId="{1CC1868C-AA5B-479D-B0AA-967028388644}" type="pres">
      <dgm:prSet presAssocID="{73570CC3-66F7-451B-ABFA-E22A34171431}" presName="sibTrans" presStyleCnt="0"/>
      <dgm:spPr/>
    </dgm:pt>
    <dgm:pt modelId="{46C92FDE-BB7D-49DF-91A9-968F4488580D}" type="pres">
      <dgm:prSet presAssocID="{73570CC3-66F7-451B-ABFA-E22A34171431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8" presStyleCnt="13"/>
      <dgm:spPr/>
    </dgm:pt>
    <dgm:pt modelId="{F0124EB5-2136-46F3-B2F4-41A5196C24A0}" type="pres">
      <dgm:prSet presAssocID="{15E11DBD-E9B5-4BCF-A56C-7AAE26CE30DC}" presName="ParentText" presStyleLbl="revTx" presStyleIdx="4" presStyleCnt="7" custScaleX="146769" custLinFactNeighborX="15181" custLinFactNeighborY="12105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9" presStyleCnt="13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10" presStyleCnt="13"/>
      <dgm:spPr/>
    </dgm:pt>
    <dgm:pt modelId="{AFC6068B-131B-444D-AF53-A5A2A6DC9AE7}" type="pres">
      <dgm:prSet presAssocID="{778AA374-0E17-4AEA-8EB6-0C342D57D8D8}" presName="ParentText" presStyleLbl="revTx" presStyleIdx="5" presStyleCnt="7" custScaleX="116352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11" presStyleCnt="13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12" presStyleCnt="13"/>
      <dgm:spPr/>
    </dgm:pt>
    <dgm:pt modelId="{D81336A4-814F-45EF-B582-2466B0D2E2A7}" type="pres">
      <dgm:prSet presAssocID="{05F1A7D0-6E45-49DA-80B3-7FF4B8783E58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D37FD214-AD35-4CD0-B31D-3A82B5123D5D}" srcId="{41DDEAAE-DE55-45A3-A4F7-3874E0140D37}" destId="{9FFFF28B-C287-4CF3-9EE6-F4180D87210C}" srcOrd="2" destOrd="0" parTransId="{B68EAADA-BE10-4CC4-9D88-9CA472CED570}" sibTransId="{17E3F754-0EDA-4F69-829C-180914910D69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22FB8436-7AEB-4187-B5E2-4B22BD2C3A63}" type="presOf" srcId="{DA95E548-453A-44EE-A499-47D87545848D}" destId="{4D1951A7-64C6-4663-BEF6-407B0EDB5EC0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6F55886F-2AC8-4F4F-B328-821CB3A2117B}" srcId="{41DDEAAE-DE55-45A3-A4F7-3874E0140D37}" destId="{778AA374-0E17-4AEA-8EB6-0C342D57D8D8}" srcOrd="5" destOrd="0" parTransId="{5E28F01D-9664-415C-A0CD-EBFDAB29426C}" sibTransId="{1A604594-E883-4DA9-8A2A-16DFACE8640A}"/>
    <dgm:cxn modelId="{4EE60773-ECE3-4421-8804-88112DBF2EFC}" srcId="{41DDEAAE-DE55-45A3-A4F7-3874E0140D37}" destId="{DA95E548-453A-44EE-A499-47D87545848D}" srcOrd="3" destOrd="0" parTransId="{A4CC533F-D9A0-44CD-84FD-23D17D002DA6}" sibTransId="{73570CC3-66F7-451B-ABFA-E22A34171431}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358F67B7-0AB2-493A-A25F-07804D85A6A6}" type="presOf" srcId="{9FFFF28B-C287-4CF3-9EE6-F4180D87210C}" destId="{3596125D-93AF-43C8-BACF-2D987E456F3D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33A927E1-3C94-4A92-8DB3-42886008240C}" srcId="{41DDEAAE-DE55-45A3-A4F7-3874E0140D37}" destId="{05F1A7D0-6E45-49DA-80B3-7FF4B8783E58}" srcOrd="6" destOrd="0" parTransId="{3ECE110E-B07E-4F19-B2DF-3E42E99B2E8D}" sibTransId="{47B1D0F3-117D-4CE7-9037-3F5A4995054A}"/>
    <dgm:cxn modelId="{5E0737F0-6DE4-4885-BC59-82E10D617E50}" srcId="{41DDEAAE-DE55-45A3-A4F7-3874E0140D37}" destId="{15E11DBD-E9B5-4BCF-A56C-7AAE26CE30DC}" srcOrd="4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BAA6FD-34FE-4FC1-BD55-13CD535F2437}" type="presParOf" srcId="{EB3CB291-E23A-4667-A32E-A640A76557A1}" destId="{652C0152-DB19-46F1-B48D-20C3979650C3}" srcOrd="4" destOrd="0" presId="urn:microsoft.com/office/officeart/2009/3/layout/StepUpProcess"/>
    <dgm:cxn modelId="{E6F9BADF-B589-41A7-A12B-10E123C2DCA0}" type="presParOf" srcId="{652C0152-DB19-46F1-B48D-20C3979650C3}" destId="{C373FDD5-F69D-4E5F-BA05-935303A0D1AB}" srcOrd="0" destOrd="0" presId="urn:microsoft.com/office/officeart/2009/3/layout/StepUpProcess"/>
    <dgm:cxn modelId="{AFB1CD47-DA73-4D4A-9B72-00892CE60F9B}" type="presParOf" srcId="{652C0152-DB19-46F1-B48D-20C3979650C3}" destId="{3596125D-93AF-43C8-BACF-2D987E456F3D}" srcOrd="1" destOrd="0" presId="urn:microsoft.com/office/officeart/2009/3/layout/StepUpProcess"/>
    <dgm:cxn modelId="{04771FCE-DDF0-4CD1-8FCE-9D70731323A2}" type="presParOf" srcId="{652C0152-DB19-46F1-B48D-20C3979650C3}" destId="{52BF58A1-4F17-4999-ABF5-C2B63D3C9DC1}" srcOrd="2" destOrd="0" presId="urn:microsoft.com/office/officeart/2009/3/layout/StepUpProcess"/>
    <dgm:cxn modelId="{EBF9D60F-37C9-4804-A211-7779BFC30A8D}" type="presParOf" srcId="{EB3CB291-E23A-4667-A32E-A640A76557A1}" destId="{D3397707-2477-44E7-B0AF-5FD9D38C65BF}" srcOrd="5" destOrd="0" presId="urn:microsoft.com/office/officeart/2009/3/layout/StepUpProcess"/>
    <dgm:cxn modelId="{D6CED1E2-CD2A-480E-B8A1-891CB166F81E}" type="presParOf" srcId="{D3397707-2477-44E7-B0AF-5FD9D38C65BF}" destId="{42E52DF2-9CCB-4EBB-BEB6-1596C9AA7E64}" srcOrd="0" destOrd="0" presId="urn:microsoft.com/office/officeart/2009/3/layout/StepUpProcess"/>
    <dgm:cxn modelId="{2D9F029D-5187-4940-AAAA-2F0E6A850B47}" type="presParOf" srcId="{EB3CB291-E23A-4667-A32E-A640A76557A1}" destId="{15F2337F-4DE5-4704-9868-6E73A5AEACF3}" srcOrd="6" destOrd="0" presId="urn:microsoft.com/office/officeart/2009/3/layout/StepUpProcess"/>
    <dgm:cxn modelId="{6B14AF0A-3A1E-4DCE-886E-BB2FDC088E33}" type="presParOf" srcId="{15F2337F-4DE5-4704-9868-6E73A5AEACF3}" destId="{82D1EFD4-0198-49BB-9B4E-8BB588F2C20E}" srcOrd="0" destOrd="0" presId="urn:microsoft.com/office/officeart/2009/3/layout/StepUpProcess"/>
    <dgm:cxn modelId="{9B722D4F-3FC6-4D98-9245-1C98DABF6007}" type="presParOf" srcId="{15F2337F-4DE5-4704-9868-6E73A5AEACF3}" destId="{4D1951A7-64C6-4663-BEF6-407B0EDB5EC0}" srcOrd="1" destOrd="0" presId="urn:microsoft.com/office/officeart/2009/3/layout/StepUpProcess"/>
    <dgm:cxn modelId="{4A9C137F-A17A-4ACC-95A4-101759918343}" type="presParOf" srcId="{15F2337F-4DE5-4704-9868-6E73A5AEACF3}" destId="{7F523C29-5786-4365-9144-00BCB8584A28}" srcOrd="2" destOrd="0" presId="urn:microsoft.com/office/officeart/2009/3/layout/StepUpProcess"/>
    <dgm:cxn modelId="{CA39AE1C-985C-406C-8102-3FF90D2C2144}" type="presParOf" srcId="{EB3CB291-E23A-4667-A32E-A640A76557A1}" destId="{1CC1868C-AA5B-479D-B0AA-967028388644}" srcOrd="7" destOrd="0" presId="urn:microsoft.com/office/officeart/2009/3/layout/StepUpProcess"/>
    <dgm:cxn modelId="{1B18903A-284C-43DB-BB93-7353EA84BE57}" type="presParOf" srcId="{1CC1868C-AA5B-479D-B0AA-967028388644}" destId="{46C92FDE-BB7D-49DF-91A9-968F4488580D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8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9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10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11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12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993680-CD52-4944-9522-C5FAB71E0222}" type="doc">
      <dgm:prSet loTypeId="urn:microsoft.com/office/officeart/2005/8/layout/radial1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0EBDD3A5-FA17-4B1D-A508-228B30865353}">
      <dgm:prSet phldrT="[Texto]"/>
      <dgm:spPr/>
      <dgm:t>
        <a:bodyPr/>
        <a:lstStyle/>
        <a:p>
          <a:r>
            <a:rPr lang="es-ES" dirty="0"/>
            <a:t>EAN</a:t>
          </a:r>
        </a:p>
      </dgm:t>
    </dgm:pt>
    <dgm:pt modelId="{57C37585-4BA9-4F1E-BFB8-C8A641A68DC3}" type="parTrans" cxnId="{0F82FDB0-7956-4601-9449-AC6025401AA6}">
      <dgm:prSet/>
      <dgm:spPr/>
      <dgm:t>
        <a:bodyPr/>
        <a:lstStyle/>
        <a:p>
          <a:endParaRPr lang="es-ES"/>
        </a:p>
      </dgm:t>
    </dgm:pt>
    <dgm:pt modelId="{BE8ACB4E-508B-49F4-AEE0-8D99E895CDC2}" type="sibTrans" cxnId="{0F82FDB0-7956-4601-9449-AC6025401AA6}">
      <dgm:prSet/>
      <dgm:spPr/>
      <dgm:t>
        <a:bodyPr/>
        <a:lstStyle/>
        <a:p>
          <a:endParaRPr lang="es-ES"/>
        </a:p>
      </dgm:t>
    </dgm:pt>
    <dgm:pt modelId="{1B2B08D4-BF3E-4751-84E1-45AE086BA4A8}">
      <dgm:prSet phldrT="[Texto]" custT="1"/>
      <dgm:spPr/>
      <dgm:t>
        <a:bodyPr/>
        <a:lstStyle/>
        <a:p>
          <a:r>
            <a:rPr lang="es-ES" sz="1200" dirty="0"/>
            <a:t>AUTISMOA</a:t>
          </a:r>
        </a:p>
      </dgm:t>
    </dgm:pt>
    <dgm:pt modelId="{9DA47F7F-F49D-4FED-A822-E42F6C0FFDF2}" type="parTrans" cxnId="{43DC5131-D2CD-47DC-A6A6-24AC422E3CC6}">
      <dgm:prSet/>
      <dgm:spPr/>
      <dgm:t>
        <a:bodyPr/>
        <a:lstStyle/>
        <a:p>
          <a:endParaRPr lang="es-ES"/>
        </a:p>
      </dgm:t>
    </dgm:pt>
    <dgm:pt modelId="{583AF368-90CE-450F-9EAF-11AAB5FA2BCA}" type="sibTrans" cxnId="{43DC5131-D2CD-47DC-A6A6-24AC422E3CC6}">
      <dgm:prSet/>
      <dgm:spPr/>
      <dgm:t>
        <a:bodyPr/>
        <a:lstStyle/>
        <a:p>
          <a:endParaRPr lang="es-ES"/>
        </a:p>
      </dgm:t>
    </dgm:pt>
    <dgm:pt modelId="{CF207F92-CF7A-4F66-A216-48EBEC85158E}">
      <dgm:prSet phldrT="[Texto]" custT="1"/>
      <dgm:spPr/>
      <dgm:t>
        <a:bodyPr/>
        <a:lstStyle/>
        <a:p>
          <a:r>
            <a:rPr lang="es-ES" sz="1200" dirty="0"/>
            <a:t>ASPERGER</a:t>
          </a:r>
        </a:p>
      </dgm:t>
    </dgm:pt>
    <dgm:pt modelId="{BA290032-672D-4A1B-A888-D36C4F3F5316}" type="parTrans" cxnId="{75983288-6D4F-4F4C-AE3A-EE011A9EB41E}">
      <dgm:prSet/>
      <dgm:spPr/>
      <dgm:t>
        <a:bodyPr/>
        <a:lstStyle/>
        <a:p>
          <a:endParaRPr lang="es-ES"/>
        </a:p>
      </dgm:t>
    </dgm:pt>
    <dgm:pt modelId="{C1CDA480-3DB0-4BEB-8E12-5CF4D0BB2DA2}" type="sibTrans" cxnId="{75983288-6D4F-4F4C-AE3A-EE011A9EB41E}">
      <dgm:prSet/>
      <dgm:spPr/>
      <dgm:t>
        <a:bodyPr/>
        <a:lstStyle/>
        <a:p>
          <a:endParaRPr lang="es-ES"/>
        </a:p>
      </dgm:t>
    </dgm:pt>
    <dgm:pt modelId="{3924F87E-D9D5-4941-BD32-9D813DE1EEC7}">
      <dgm:prSet phldrT="[Texto]" custT="1"/>
      <dgm:spPr/>
      <dgm:t>
        <a:bodyPr/>
        <a:lstStyle/>
        <a:p>
          <a:pPr algn="l"/>
          <a:r>
            <a:rPr lang="es-ES" sz="800" dirty="0"/>
            <a:t>DESINTEGRAZIO - NAHASTEA</a:t>
          </a:r>
          <a:r>
            <a:rPr lang="es-ES" sz="1100" dirty="0"/>
            <a:t> </a:t>
          </a:r>
        </a:p>
      </dgm:t>
    </dgm:pt>
    <dgm:pt modelId="{EFF13E79-22EF-42CE-9547-94B7A41412A0}" type="parTrans" cxnId="{D7427E51-F4AC-442C-8568-8E09F0330A1C}">
      <dgm:prSet/>
      <dgm:spPr/>
      <dgm:t>
        <a:bodyPr/>
        <a:lstStyle/>
        <a:p>
          <a:endParaRPr lang="es-ES"/>
        </a:p>
      </dgm:t>
    </dgm:pt>
    <dgm:pt modelId="{C9263F0A-24F3-4CE5-98D2-BDFD7661E395}" type="sibTrans" cxnId="{D7427E51-F4AC-442C-8568-8E09F0330A1C}">
      <dgm:prSet/>
      <dgm:spPr/>
      <dgm:t>
        <a:bodyPr/>
        <a:lstStyle/>
        <a:p>
          <a:endParaRPr lang="es-ES"/>
        </a:p>
      </dgm:t>
    </dgm:pt>
    <dgm:pt modelId="{302C4559-C917-4785-AE99-5760B35D73FB}">
      <dgm:prSet phldrT="[Texto]"/>
      <dgm:spPr/>
      <dgm:t>
        <a:bodyPr/>
        <a:lstStyle/>
        <a:p>
          <a:r>
            <a:rPr lang="es-ES" dirty="0"/>
            <a:t>RETT</a:t>
          </a:r>
        </a:p>
      </dgm:t>
    </dgm:pt>
    <dgm:pt modelId="{63982C08-92EE-4C21-8D37-8C9601FA6CD8}" type="parTrans" cxnId="{B2805736-92FB-4EFC-8826-6BD9D01F235C}">
      <dgm:prSet/>
      <dgm:spPr/>
      <dgm:t>
        <a:bodyPr/>
        <a:lstStyle/>
        <a:p>
          <a:endParaRPr lang="es-ES"/>
        </a:p>
      </dgm:t>
    </dgm:pt>
    <dgm:pt modelId="{1AC7BB3E-0AC9-44D8-89CC-E3152049D2F8}" type="sibTrans" cxnId="{B2805736-92FB-4EFC-8826-6BD9D01F235C}">
      <dgm:prSet/>
      <dgm:spPr/>
      <dgm:t>
        <a:bodyPr/>
        <a:lstStyle/>
        <a:p>
          <a:endParaRPr lang="es-ES"/>
        </a:p>
      </dgm:t>
    </dgm:pt>
    <dgm:pt modelId="{24D8CA77-86BB-4F92-A8ED-3679AAF7FB35}">
      <dgm:prSet phldrT="[Texto]"/>
      <dgm:spPr/>
      <dgm:t>
        <a:bodyPr/>
        <a:lstStyle/>
        <a:p>
          <a:r>
            <a:rPr lang="es-ES" dirty="0"/>
            <a:t>GNO ZEHAZTUGABEA</a:t>
          </a:r>
        </a:p>
      </dgm:t>
    </dgm:pt>
    <dgm:pt modelId="{B2976CDF-8EA7-4957-869B-BA6D3BFDE975}" type="parTrans" cxnId="{6691A800-4FE3-46EC-9840-01212BBD1A77}">
      <dgm:prSet/>
      <dgm:spPr/>
      <dgm:t>
        <a:bodyPr/>
        <a:lstStyle/>
        <a:p>
          <a:endParaRPr lang="es-ES"/>
        </a:p>
      </dgm:t>
    </dgm:pt>
    <dgm:pt modelId="{74D1BA9A-95A1-45C7-9718-C9058DB6C8A6}" type="sibTrans" cxnId="{6691A800-4FE3-46EC-9840-01212BBD1A77}">
      <dgm:prSet/>
      <dgm:spPr/>
      <dgm:t>
        <a:bodyPr/>
        <a:lstStyle/>
        <a:p>
          <a:endParaRPr lang="es-ES"/>
        </a:p>
      </dgm:t>
    </dgm:pt>
    <dgm:pt modelId="{88505348-935D-44E0-9C92-1F376A557DBA}" type="pres">
      <dgm:prSet presAssocID="{F8993680-CD52-4944-9522-C5FAB71E022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672D4DB-D9F5-4779-B9B4-36A945D76B20}" type="pres">
      <dgm:prSet presAssocID="{0EBDD3A5-FA17-4B1D-A508-228B30865353}" presName="centerShape" presStyleLbl="node0" presStyleIdx="0" presStyleCnt="1" custLinFactNeighborX="69" custLinFactNeighborY="-86"/>
      <dgm:spPr/>
    </dgm:pt>
    <dgm:pt modelId="{BC3135AB-BD6F-49C4-9A1F-845A1AD5BD53}" type="pres">
      <dgm:prSet presAssocID="{9DA47F7F-F49D-4FED-A822-E42F6C0FFDF2}" presName="Name9" presStyleLbl="parChTrans1D2" presStyleIdx="0" presStyleCnt="5"/>
      <dgm:spPr/>
    </dgm:pt>
    <dgm:pt modelId="{965DFFFE-EB56-4E4F-9730-32B12A60BDC1}" type="pres">
      <dgm:prSet presAssocID="{9DA47F7F-F49D-4FED-A822-E42F6C0FFDF2}" presName="connTx" presStyleLbl="parChTrans1D2" presStyleIdx="0" presStyleCnt="5"/>
      <dgm:spPr/>
    </dgm:pt>
    <dgm:pt modelId="{31F9EAD9-5E50-4014-9011-5A39CD3677F7}" type="pres">
      <dgm:prSet presAssocID="{1B2B08D4-BF3E-4751-84E1-45AE086BA4A8}" presName="node" presStyleLbl="node1" presStyleIdx="0" presStyleCnt="5" custRadScaleRad="99472" custRadScaleInc="-5012">
        <dgm:presLayoutVars>
          <dgm:bulletEnabled val="1"/>
        </dgm:presLayoutVars>
      </dgm:prSet>
      <dgm:spPr/>
    </dgm:pt>
    <dgm:pt modelId="{A7E9B516-6CAF-4204-B98D-EA6720C6AD71}" type="pres">
      <dgm:prSet presAssocID="{BA290032-672D-4A1B-A888-D36C4F3F5316}" presName="Name9" presStyleLbl="parChTrans1D2" presStyleIdx="1" presStyleCnt="5"/>
      <dgm:spPr/>
    </dgm:pt>
    <dgm:pt modelId="{1B062C12-9A1E-410D-97A3-4CBBE628A04B}" type="pres">
      <dgm:prSet presAssocID="{BA290032-672D-4A1B-A888-D36C4F3F5316}" presName="connTx" presStyleLbl="parChTrans1D2" presStyleIdx="1" presStyleCnt="5"/>
      <dgm:spPr/>
    </dgm:pt>
    <dgm:pt modelId="{0F81549D-EF8A-461C-A780-671550C8B4BC}" type="pres">
      <dgm:prSet presAssocID="{CF207F92-CF7A-4F66-A216-48EBEC85158E}" presName="node" presStyleLbl="node1" presStyleIdx="1" presStyleCnt="5" custRadScaleRad="100012" custRadScaleInc="-1989">
        <dgm:presLayoutVars>
          <dgm:bulletEnabled val="1"/>
        </dgm:presLayoutVars>
      </dgm:prSet>
      <dgm:spPr/>
    </dgm:pt>
    <dgm:pt modelId="{296C8DE7-0460-461C-9E58-A69B573EADB4}" type="pres">
      <dgm:prSet presAssocID="{EFF13E79-22EF-42CE-9547-94B7A41412A0}" presName="Name9" presStyleLbl="parChTrans1D2" presStyleIdx="2" presStyleCnt="5"/>
      <dgm:spPr/>
    </dgm:pt>
    <dgm:pt modelId="{ADB2EE08-1779-4806-939D-C594160DC99C}" type="pres">
      <dgm:prSet presAssocID="{EFF13E79-22EF-42CE-9547-94B7A41412A0}" presName="connTx" presStyleLbl="parChTrans1D2" presStyleIdx="2" presStyleCnt="5"/>
      <dgm:spPr/>
    </dgm:pt>
    <dgm:pt modelId="{B0FC0933-68B9-4F43-A04C-22A85AD56440}" type="pres">
      <dgm:prSet presAssocID="{3924F87E-D9D5-4941-BD32-9D813DE1EEC7}" presName="node" presStyleLbl="node1" presStyleIdx="2" presStyleCnt="5" custScaleX="95919">
        <dgm:presLayoutVars>
          <dgm:bulletEnabled val="1"/>
        </dgm:presLayoutVars>
      </dgm:prSet>
      <dgm:spPr/>
    </dgm:pt>
    <dgm:pt modelId="{A4C54794-FFA1-47CE-94E9-E23CF05BE806}" type="pres">
      <dgm:prSet presAssocID="{63982C08-92EE-4C21-8D37-8C9601FA6CD8}" presName="Name9" presStyleLbl="parChTrans1D2" presStyleIdx="3" presStyleCnt="5"/>
      <dgm:spPr/>
    </dgm:pt>
    <dgm:pt modelId="{79CF6DB4-70E7-4882-9375-027228D9557E}" type="pres">
      <dgm:prSet presAssocID="{63982C08-92EE-4C21-8D37-8C9601FA6CD8}" presName="connTx" presStyleLbl="parChTrans1D2" presStyleIdx="3" presStyleCnt="5"/>
      <dgm:spPr/>
    </dgm:pt>
    <dgm:pt modelId="{A0553408-BD70-4B56-915A-4F34858988F0}" type="pres">
      <dgm:prSet presAssocID="{302C4559-C917-4785-AE99-5760B35D73FB}" presName="node" presStyleLbl="node1" presStyleIdx="3" presStyleCnt="5">
        <dgm:presLayoutVars>
          <dgm:bulletEnabled val="1"/>
        </dgm:presLayoutVars>
      </dgm:prSet>
      <dgm:spPr/>
    </dgm:pt>
    <dgm:pt modelId="{C0E85E82-EA6A-4E53-BE8E-2BDB5B688FE8}" type="pres">
      <dgm:prSet presAssocID="{B2976CDF-8EA7-4957-869B-BA6D3BFDE975}" presName="Name9" presStyleLbl="parChTrans1D2" presStyleIdx="4" presStyleCnt="5"/>
      <dgm:spPr/>
    </dgm:pt>
    <dgm:pt modelId="{876F533A-89C0-4F68-B8CE-14BD92364BBE}" type="pres">
      <dgm:prSet presAssocID="{B2976CDF-8EA7-4957-869B-BA6D3BFDE975}" presName="connTx" presStyleLbl="parChTrans1D2" presStyleIdx="4" presStyleCnt="5"/>
      <dgm:spPr/>
    </dgm:pt>
    <dgm:pt modelId="{B334F4D8-C19F-4334-BDD8-F5C652E4A5DD}" type="pres">
      <dgm:prSet presAssocID="{24D8CA77-86BB-4F92-A8ED-3679AAF7FB35}" presName="node" presStyleLbl="node1" presStyleIdx="4" presStyleCnt="5">
        <dgm:presLayoutVars>
          <dgm:bulletEnabled val="1"/>
        </dgm:presLayoutVars>
      </dgm:prSet>
      <dgm:spPr/>
    </dgm:pt>
  </dgm:ptLst>
  <dgm:cxnLst>
    <dgm:cxn modelId="{6691A800-4FE3-46EC-9840-01212BBD1A77}" srcId="{0EBDD3A5-FA17-4B1D-A508-228B30865353}" destId="{24D8CA77-86BB-4F92-A8ED-3679AAF7FB35}" srcOrd="4" destOrd="0" parTransId="{B2976CDF-8EA7-4957-869B-BA6D3BFDE975}" sibTransId="{74D1BA9A-95A1-45C7-9718-C9058DB6C8A6}"/>
    <dgm:cxn modelId="{75FD1C1F-064F-489B-93D0-E19C62451C6B}" type="presOf" srcId="{EFF13E79-22EF-42CE-9547-94B7A41412A0}" destId="{296C8DE7-0460-461C-9E58-A69B573EADB4}" srcOrd="0" destOrd="0" presId="urn:microsoft.com/office/officeart/2005/8/layout/radial1"/>
    <dgm:cxn modelId="{7DD00531-B632-4A52-961D-4669E8256880}" type="presOf" srcId="{9DA47F7F-F49D-4FED-A822-E42F6C0FFDF2}" destId="{BC3135AB-BD6F-49C4-9A1F-845A1AD5BD53}" srcOrd="0" destOrd="0" presId="urn:microsoft.com/office/officeart/2005/8/layout/radial1"/>
    <dgm:cxn modelId="{43DC5131-D2CD-47DC-A6A6-24AC422E3CC6}" srcId="{0EBDD3A5-FA17-4B1D-A508-228B30865353}" destId="{1B2B08D4-BF3E-4751-84E1-45AE086BA4A8}" srcOrd="0" destOrd="0" parTransId="{9DA47F7F-F49D-4FED-A822-E42F6C0FFDF2}" sibTransId="{583AF368-90CE-450F-9EAF-11AAB5FA2BCA}"/>
    <dgm:cxn modelId="{B2805736-92FB-4EFC-8826-6BD9D01F235C}" srcId="{0EBDD3A5-FA17-4B1D-A508-228B30865353}" destId="{302C4559-C917-4785-AE99-5760B35D73FB}" srcOrd="3" destOrd="0" parTransId="{63982C08-92EE-4C21-8D37-8C9601FA6CD8}" sibTransId="{1AC7BB3E-0AC9-44D8-89CC-E3152049D2F8}"/>
    <dgm:cxn modelId="{72FE2B37-5305-42FF-A2A3-BC7E9A37312E}" type="presOf" srcId="{CF207F92-CF7A-4F66-A216-48EBEC85158E}" destId="{0F81549D-EF8A-461C-A780-671550C8B4BC}" srcOrd="0" destOrd="0" presId="urn:microsoft.com/office/officeart/2005/8/layout/radial1"/>
    <dgm:cxn modelId="{75A84160-6723-42BC-A10B-9EA6FEFC3B06}" type="presOf" srcId="{BA290032-672D-4A1B-A888-D36C4F3F5316}" destId="{A7E9B516-6CAF-4204-B98D-EA6720C6AD71}" srcOrd="0" destOrd="0" presId="urn:microsoft.com/office/officeart/2005/8/layout/radial1"/>
    <dgm:cxn modelId="{4FEE9B4B-C2C2-47BB-A71E-2B3579D26BC1}" type="presOf" srcId="{F8993680-CD52-4944-9522-C5FAB71E0222}" destId="{88505348-935D-44E0-9C92-1F376A557DBA}" srcOrd="0" destOrd="0" presId="urn:microsoft.com/office/officeart/2005/8/layout/radial1"/>
    <dgm:cxn modelId="{D7427E51-F4AC-442C-8568-8E09F0330A1C}" srcId="{0EBDD3A5-FA17-4B1D-A508-228B30865353}" destId="{3924F87E-D9D5-4941-BD32-9D813DE1EEC7}" srcOrd="2" destOrd="0" parTransId="{EFF13E79-22EF-42CE-9547-94B7A41412A0}" sibTransId="{C9263F0A-24F3-4CE5-98D2-BDFD7661E395}"/>
    <dgm:cxn modelId="{2DE50B54-0F95-4CAA-A2FC-873BAE0CEBE5}" type="presOf" srcId="{0EBDD3A5-FA17-4B1D-A508-228B30865353}" destId="{C672D4DB-D9F5-4779-B9B4-36A945D76B20}" srcOrd="0" destOrd="0" presId="urn:microsoft.com/office/officeart/2005/8/layout/radial1"/>
    <dgm:cxn modelId="{63BE0475-F187-4D58-B8BE-BF068E6FECE5}" type="presOf" srcId="{24D8CA77-86BB-4F92-A8ED-3679AAF7FB35}" destId="{B334F4D8-C19F-4334-BDD8-F5C652E4A5DD}" srcOrd="0" destOrd="0" presId="urn:microsoft.com/office/officeart/2005/8/layout/radial1"/>
    <dgm:cxn modelId="{75983288-6D4F-4F4C-AE3A-EE011A9EB41E}" srcId="{0EBDD3A5-FA17-4B1D-A508-228B30865353}" destId="{CF207F92-CF7A-4F66-A216-48EBEC85158E}" srcOrd="1" destOrd="0" parTransId="{BA290032-672D-4A1B-A888-D36C4F3F5316}" sibTransId="{C1CDA480-3DB0-4BEB-8E12-5CF4D0BB2DA2}"/>
    <dgm:cxn modelId="{2F56C394-2B0D-4B53-A9EC-5EEAD799F906}" type="presOf" srcId="{EFF13E79-22EF-42CE-9547-94B7A41412A0}" destId="{ADB2EE08-1779-4806-939D-C594160DC99C}" srcOrd="1" destOrd="0" presId="urn:microsoft.com/office/officeart/2005/8/layout/radial1"/>
    <dgm:cxn modelId="{9F63C19D-2EE0-46ED-B1B1-9AE15B1F32CA}" type="presOf" srcId="{B2976CDF-8EA7-4957-869B-BA6D3BFDE975}" destId="{876F533A-89C0-4F68-B8CE-14BD92364BBE}" srcOrd="1" destOrd="0" presId="urn:microsoft.com/office/officeart/2005/8/layout/radial1"/>
    <dgm:cxn modelId="{087FEEAA-68CD-4236-8161-E48A517DEE4D}" type="presOf" srcId="{1B2B08D4-BF3E-4751-84E1-45AE086BA4A8}" destId="{31F9EAD9-5E50-4014-9011-5A39CD3677F7}" srcOrd="0" destOrd="0" presId="urn:microsoft.com/office/officeart/2005/8/layout/radial1"/>
    <dgm:cxn modelId="{0F82FDB0-7956-4601-9449-AC6025401AA6}" srcId="{F8993680-CD52-4944-9522-C5FAB71E0222}" destId="{0EBDD3A5-FA17-4B1D-A508-228B30865353}" srcOrd="0" destOrd="0" parTransId="{57C37585-4BA9-4F1E-BFB8-C8A641A68DC3}" sibTransId="{BE8ACB4E-508B-49F4-AEE0-8D99E895CDC2}"/>
    <dgm:cxn modelId="{A27386C7-7777-44C4-9FF0-40EB27B2EF36}" type="presOf" srcId="{3924F87E-D9D5-4941-BD32-9D813DE1EEC7}" destId="{B0FC0933-68B9-4F43-A04C-22A85AD56440}" srcOrd="0" destOrd="0" presId="urn:microsoft.com/office/officeart/2005/8/layout/radial1"/>
    <dgm:cxn modelId="{2695C5D5-0C28-4B57-80B4-251B499E0627}" type="presOf" srcId="{B2976CDF-8EA7-4957-869B-BA6D3BFDE975}" destId="{C0E85E82-EA6A-4E53-BE8E-2BDB5B688FE8}" srcOrd="0" destOrd="0" presId="urn:microsoft.com/office/officeart/2005/8/layout/radial1"/>
    <dgm:cxn modelId="{826DE9E2-88E4-46E0-9F55-520523DDEDA1}" type="presOf" srcId="{63982C08-92EE-4C21-8D37-8C9601FA6CD8}" destId="{79CF6DB4-70E7-4882-9375-027228D9557E}" srcOrd="1" destOrd="0" presId="urn:microsoft.com/office/officeart/2005/8/layout/radial1"/>
    <dgm:cxn modelId="{304FF8EA-924F-4B48-9611-1A03E13CF1F7}" type="presOf" srcId="{BA290032-672D-4A1B-A888-D36C4F3F5316}" destId="{1B062C12-9A1E-410D-97A3-4CBBE628A04B}" srcOrd="1" destOrd="0" presId="urn:microsoft.com/office/officeart/2005/8/layout/radial1"/>
    <dgm:cxn modelId="{47E8D2EE-AB71-4FB7-8E13-89EC28C3BBAC}" type="presOf" srcId="{9DA47F7F-F49D-4FED-A822-E42F6C0FFDF2}" destId="{965DFFFE-EB56-4E4F-9730-32B12A60BDC1}" srcOrd="1" destOrd="0" presId="urn:microsoft.com/office/officeart/2005/8/layout/radial1"/>
    <dgm:cxn modelId="{8A4D0FF6-5596-4451-A2DE-98BFE99CF53E}" type="presOf" srcId="{63982C08-92EE-4C21-8D37-8C9601FA6CD8}" destId="{A4C54794-FFA1-47CE-94E9-E23CF05BE806}" srcOrd="0" destOrd="0" presId="urn:microsoft.com/office/officeart/2005/8/layout/radial1"/>
    <dgm:cxn modelId="{08908AF8-752B-46F3-B3F4-39D9B08DC716}" type="presOf" srcId="{302C4559-C917-4785-AE99-5760B35D73FB}" destId="{A0553408-BD70-4B56-915A-4F34858988F0}" srcOrd="0" destOrd="0" presId="urn:microsoft.com/office/officeart/2005/8/layout/radial1"/>
    <dgm:cxn modelId="{9CE1B940-B06C-4709-B347-8C4C1E8B7D8E}" type="presParOf" srcId="{88505348-935D-44E0-9C92-1F376A557DBA}" destId="{C672D4DB-D9F5-4779-B9B4-36A945D76B20}" srcOrd="0" destOrd="0" presId="urn:microsoft.com/office/officeart/2005/8/layout/radial1"/>
    <dgm:cxn modelId="{956A7CB1-B88F-4BDA-9DB6-7D63E48C9136}" type="presParOf" srcId="{88505348-935D-44E0-9C92-1F376A557DBA}" destId="{BC3135AB-BD6F-49C4-9A1F-845A1AD5BD53}" srcOrd="1" destOrd="0" presId="urn:microsoft.com/office/officeart/2005/8/layout/radial1"/>
    <dgm:cxn modelId="{93198A6B-BD56-403B-963E-F010DC478451}" type="presParOf" srcId="{BC3135AB-BD6F-49C4-9A1F-845A1AD5BD53}" destId="{965DFFFE-EB56-4E4F-9730-32B12A60BDC1}" srcOrd="0" destOrd="0" presId="urn:microsoft.com/office/officeart/2005/8/layout/radial1"/>
    <dgm:cxn modelId="{D49B8606-CC69-4AAB-A2F0-0FA8F2900BAA}" type="presParOf" srcId="{88505348-935D-44E0-9C92-1F376A557DBA}" destId="{31F9EAD9-5E50-4014-9011-5A39CD3677F7}" srcOrd="2" destOrd="0" presId="urn:microsoft.com/office/officeart/2005/8/layout/radial1"/>
    <dgm:cxn modelId="{E8C74588-CFE2-44F5-B81F-EDCC891E969E}" type="presParOf" srcId="{88505348-935D-44E0-9C92-1F376A557DBA}" destId="{A7E9B516-6CAF-4204-B98D-EA6720C6AD71}" srcOrd="3" destOrd="0" presId="urn:microsoft.com/office/officeart/2005/8/layout/radial1"/>
    <dgm:cxn modelId="{A15CB411-AEF1-4ED4-AC74-D44DCF5717D1}" type="presParOf" srcId="{A7E9B516-6CAF-4204-B98D-EA6720C6AD71}" destId="{1B062C12-9A1E-410D-97A3-4CBBE628A04B}" srcOrd="0" destOrd="0" presId="urn:microsoft.com/office/officeart/2005/8/layout/radial1"/>
    <dgm:cxn modelId="{AF731BD8-90FE-47D2-8E41-DADEFD665968}" type="presParOf" srcId="{88505348-935D-44E0-9C92-1F376A557DBA}" destId="{0F81549D-EF8A-461C-A780-671550C8B4BC}" srcOrd="4" destOrd="0" presId="urn:microsoft.com/office/officeart/2005/8/layout/radial1"/>
    <dgm:cxn modelId="{A2E10E1C-7C4B-45C8-A475-823F2AFD2E83}" type="presParOf" srcId="{88505348-935D-44E0-9C92-1F376A557DBA}" destId="{296C8DE7-0460-461C-9E58-A69B573EADB4}" srcOrd="5" destOrd="0" presId="urn:microsoft.com/office/officeart/2005/8/layout/radial1"/>
    <dgm:cxn modelId="{FAF6AB48-3724-4D27-9713-755F4B6FB3AB}" type="presParOf" srcId="{296C8DE7-0460-461C-9E58-A69B573EADB4}" destId="{ADB2EE08-1779-4806-939D-C594160DC99C}" srcOrd="0" destOrd="0" presId="urn:microsoft.com/office/officeart/2005/8/layout/radial1"/>
    <dgm:cxn modelId="{6B4D1F1A-F91F-41BF-9761-262B9D49E029}" type="presParOf" srcId="{88505348-935D-44E0-9C92-1F376A557DBA}" destId="{B0FC0933-68B9-4F43-A04C-22A85AD56440}" srcOrd="6" destOrd="0" presId="urn:microsoft.com/office/officeart/2005/8/layout/radial1"/>
    <dgm:cxn modelId="{7FBE55D7-E9D4-426D-BA2A-337112D782F5}" type="presParOf" srcId="{88505348-935D-44E0-9C92-1F376A557DBA}" destId="{A4C54794-FFA1-47CE-94E9-E23CF05BE806}" srcOrd="7" destOrd="0" presId="urn:microsoft.com/office/officeart/2005/8/layout/radial1"/>
    <dgm:cxn modelId="{BB8F961D-9BFE-4BE4-9443-F6BD9D373E29}" type="presParOf" srcId="{A4C54794-FFA1-47CE-94E9-E23CF05BE806}" destId="{79CF6DB4-70E7-4882-9375-027228D9557E}" srcOrd="0" destOrd="0" presId="urn:microsoft.com/office/officeart/2005/8/layout/radial1"/>
    <dgm:cxn modelId="{18BABE46-D56E-4ADE-8B0B-24354303A70D}" type="presParOf" srcId="{88505348-935D-44E0-9C92-1F376A557DBA}" destId="{A0553408-BD70-4B56-915A-4F34858988F0}" srcOrd="8" destOrd="0" presId="urn:microsoft.com/office/officeart/2005/8/layout/radial1"/>
    <dgm:cxn modelId="{84BB200A-3E51-4AEF-9646-A9C1BF252128}" type="presParOf" srcId="{88505348-935D-44E0-9C92-1F376A557DBA}" destId="{C0E85E82-EA6A-4E53-BE8E-2BDB5B688FE8}" srcOrd="9" destOrd="0" presId="urn:microsoft.com/office/officeart/2005/8/layout/radial1"/>
    <dgm:cxn modelId="{B4978CE0-E3A8-4373-B327-BBDA4D349AF4}" type="presParOf" srcId="{C0E85E82-EA6A-4E53-BE8E-2BDB5B688FE8}" destId="{876F533A-89C0-4F68-B8CE-14BD92364BBE}" srcOrd="0" destOrd="0" presId="urn:microsoft.com/office/officeart/2005/8/layout/radial1"/>
    <dgm:cxn modelId="{33A42DDC-18F6-48E1-B14B-389ED4983A5C}" type="presParOf" srcId="{88505348-935D-44E0-9C92-1F376A557DBA}" destId="{B334F4D8-C19F-4334-BDD8-F5C652E4A5D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A0F38C-55A6-450B-AB15-6AABF8767BD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751F83B-F847-4EED-B8DD-B8FB5BFA2E9F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dirty="0"/>
            <a:t>EMOZIOA </a:t>
          </a:r>
        </a:p>
      </dgm:t>
    </dgm:pt>
    <dgm:pt modelId="{10415DC8-0A9F-451B-8EEC-B6341B79168B}" type="parTrans" cxnId="{C2E6EFE4-CA29-4590-833F-8E02549DC1C5}">
      <dgm:prSet/>
      <dgm:spPr/>
      <dgm:t>
        <a:bodyPr/>
        <a:lstStyle/>
        <a:p>
          <a:endParaRPr lang="es-ES"/>
        </a:p>
      </dgm:t>
    </dgm:pt>
    <dgm:pt modelId="{49A3D138-22DD-4C3E-8FB1-AAEDACDF836A}" type="sibTrans" cxnId="{C2E6EFE4-CA29-4590-833F-8E02549DC1C5}">
      <dgm:prSet/>
      <dgm:spPr/>
      <dgm:t>
        <a:bodyPr/>
        <a:lstStyle/>
        <a:p>
          <a:endParaRPr lang="es-ES"/>
        </a:p>
      </dgm:t>
    </dgm:pt>
    <dgm:pt modelId="{D89B5DEC-E933-41F2-AB61-7D783739EBEE}">
      <dgm:prSet phldrT="[Texto]"/>
      <dgm:spPr/>
      <dgm:t>
        <a:bodyPr/>
        <a:lstStyle/>
        <a:p>
          <a:r>
            <a:rPr lang="eu-ES" noProof="0" dirty="0"/>
            <a:t>Bere emozioak eta besteenak identifikatzea kostatzen zaie. </a:t>
          </a:r>
        </a:p>
      </dgm:t>
    </dgm:pt>
    <dgm:pt modelId="{75D8167C-0B39-4B24-B84C-A6588FFAAF7A}" type="parTrans" cxnId="{3A134B65-9C27-4A4B-A7CB-FF3F21A2DAB8}">
      <dgm:prSet/>
      <dgm:spPr/>
      <dgm:t>
        <a:bodyPr/>
        <a:lstStyle/>
        <a:p>
          <a:endParaRPr lang="es-ES"/>
        </a:p>
      </dgm:t>
    </dgm:pt>
    <dgm:pt modelId="{159149D1-4F49-4ED7-8E45-10170C3D45B3}" type="sibTrans" cxnId="{3A134B65-9C27-4A4B-A7CB-FF3F21A2DAB8}">
      <dgm:prSet/>
      <dgm:spPr/>
      <dgm:t>
        <a:bodyPr/>
        <a:lstStyle/>
        <a:p>
          <a:endParaRPr lang="es-ES"/>
        </a:p>
      </dgm:t>
    </dgm:pt>
    <dgm:pt modelId="{80BA49BC-413E-4028-A897-8030D0603A3D}">
      <dgm:prSet phldrT="[Texto]"/>
      <dgm:spPr/>
      <dgm:t>
        <a:bodyPr/>
        <a:lstStyle/>
        <a:p>
          <a:r>
            <a:rPr lang="eu-ES" noProof="0" dirty="0"/>
            <a:t>Emozioak adierazteko eta kudeatzeko zailtasunak. </a:t>
          </a:r>
        </a:p>
      </dgm:t>
    </dgm:pt>
    <dgm:pt modelId="{60012709-0906-40DB-9335-CC9B445AC22A}" type="parTrans" cxnId="{425E1DAA-FE63-428C-9998-32F207F057A8}">
      <dgm:prSet/>
      <dgm:spPr/>
      <dgm:t>
        <a:bodyPr/>
        <a:lstStyle/>
        <a:p>
          <a:endParaRPr lang="es-ES"/>
        </a:p>
      </dgm:t>
    </dgm:pt>
    <dgm:pt modelId="{BF10B876-F875-4ED9-A5C9-A84278CE21FC}" type="sibTrans" cxnId="{425E1DAA-FE63-428C-9998-32F207F057A8}">
      <dgm:prSet/>
      <dgm:spPr/>
      <dgm:t>
        <a:bodyPr/>
        <a:lstStyle/>
        <a:p>
          <a:endParaRPr lang="es-ES"/>
        </a:p>
      </dgm:t>
    </dgm:pt>
    <dgm:pt modelId="{6463B638-8238-4A27-8994-9929BF9D81BD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sz="1400" dirty="0">
              <a:solidFill>
                <a:schemeClr val="bg1"/>
              </a:solidFill>
            </a:rPr>
            <a:t>KOMUNIKAZIOA</a:t>
          </a:r>
          <a:endParaRPr lang="es-ES" sz="800" dirty="0">
            <a:solidFill>
              <a:schemeClr val="bg1"/>
            </a:solidFill>
          </a:endParaRPr>
        </a:p>
      </dgm:t>
    </dgm:pt>
    <dgm:pt modelId="{59E8F0BF-22C1-42BF-B51E-AC655FF4BD4F}" type="parTrans" cxnId="{1F35BC78-80FE-468A-BCF1-D44F90B9E9F0}">
      <dgm:prSet/>
      <dgm:spPr/>
      <dgm:t>
        <a:bodyPr/>
        <a:lstStyle/>
        <a:p>
          <a:endParaRPr lang="es-ES"/>
        </a:p>
      </dgm:t>
    </dgm:pt>
    <dgm:pt modelId="{7638B009-F4A9-4DF1-AAEF-B68CA172FCD0}" type="sibTrans" cxnId="{1F35BC78-80FE-468A-BCF1-D44F90B9E9F0}">
      <dgm:prSet/>
      <dgm:spPr/>
      <dgm:t>
        <a:bodyPr/>
        <a:lstStyle/>
        <a:p>
          <a:endParaRPr lang="es-ES"/>
        </a:p>
      </dgm:t>
    </dgm:pt>
    <dgm:pt modelId="{EA31C6F8-B994-47A1-852F-D77A46F6713B}">
      <dgm:prSet phldrT="[Texto]"/>
      <dgm:spPr/>
      <dgm:t>
        <a:bodyPr/>
        <a:lstStyle/>
        <a:p>
          <a:r>
            <a:rPr lang="eu-ES" noProof="0" dirty="0">
              <a:solidFill>
                <a:schemeClr val="tx1"/>
              </a:solidFill>
            </a:rPr>
            <a:t>Hitzezko eta hitzik gabeko hizkuntzarekin zailtasunak</a:t>
          </a:r>
        </a:p>
      </dgm:t>
    </dgm:pt>
    <dgm:pt modelId="{6232B0CF-084E-4455-8A4A-F7390F74C6A9}" type="parTrans" cxnId="{56076FB9-DFDC-4F49-B7F0-79A7552B0DD4}">
      <dgm:prSet/>
      <dgm:spPr/>
      <dgm:t>
        <a:bodyPr/>
        <a:lstStyle/>
        <a:p>
          <a:endParaRPr lang="es-ES"/>
        </a:p>
      </dgm:t>
    </dgm:pt>
    <dgm:pt modelId="{9FA80384-C0E7-4D36-9E2C-0AF7FEDA3E74}" type="sibTrans" cxnId="{56076FB9-DFDC-4F49-B7F0-79A7552B0DD4}">
      <dgm:prSet/>
      <dgm:spPr/>
      <dgm:t>
        <a:bodyPr/>
        <a:lstStyle/>
        <a:p>
          <a:endParaRPr lang="es-ES"/>
        </a:p>
      </dgm:t>
    </dgm:pt>
    <dgm:pt modelId="{3A366E9F-B4A6-4201-B244-D4826BB476E1}">
      <dgm:prSet phldrT="[Texto]"/>
      <dgm:spPr/>
      <dgm:t>
        <a:bodyPr/>
        <a:lstStyle/>
        <a:p>
          <a:r>
            <a:rPr lang="eu-ES" noProof="0" dirty="0">
              <a:solidFill>
                <a:schemeClr val="tx1"/>
              </a:solidFill>
            </a:rPr>
            <a:t>Hizkuntza pragmatikoarekin arazoak: hitz egiteko txandak, elkarrizketa, literala ez den hizkuntza ulertzeko, argitasunak, txisteak eta txantxak egoki interpretatzea</a:t>
          </a:r>
          <a:r>
            <a:rPr lang="eu-ES" noProof="0" dirty="0"/>
            <a:t>…</a:t>
          </a:r>
        </a:p>
      </dgm:t>
    </dgm:pt>
    <dgm:pt modelId="{43155B6B-B3D9-4534-8815-2374F3954E9B}" type="parTrans" cxnId="{3005274A-E7F5-4B94-A2CE-670EC6823C03}">
      <dgm:prSet/>
      <dgm:spPr/>
      <dgm:t>
        <a:bodyPr/>
        <a:lstStyle/>
        <a:p>
          <a:endParaRPr lang="es-ES"/>
        </a:p>
      </dgm:t>
    </dgm:pt>
    <dgm:pt modelId="{38319BF2-733E-4F6B-902E-95E49E1C71C9}" type="sibTrans" cxnId="{3005274A-E7F5-4B94-A2CE-670EC6823C03}">
      <dgm:prSet/>
      <dgm:spPr/>
      <dgm:t>
        <a:bodyPr/>
        <a:lstStyle/>
        <a:p>
          <a:endParaRPr lang="es-ES"/>
        </a:p>
      </dgm:t>
    </dgm:pt>
    <dgm:pt modelId="{4F3EA6DA-9A38-4FA4-84CD-451A4F657E5E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l"/>
          <a:r>
            <a:rPr lang="es-ES" sz="1800" dirty="0"/>
            <a:t>JOLASA</a:t>
          </a:r>
        </a:p>
      </dgm:t>
    </dgm:pt>
    <dgm:pt modelId="{5AB8911B-EFE7-460E-A1CC-2DC77799C6B5}" type="parTrans" cxnId="{6D5B878D-DB9C-4715-A7D2-83DF0A15639A}">
      <dgm:prSet/>
      <dgm:spPr/>
      <dgm:t>
        <a:bodyPr/>
        <a:lstStyle/>
        <a:p>
          <a:endParaRPr lang="es-ES"/>
        </a:p>
      </dgm:t>
    </dgm:pt>
    <dgm:pt modelId="{3A075B1A-F77E-4A3A-A49A-6BEB4C73EB60}" type="sibTrans" cxnId="{6D5B878D-DB9C-4715-A7D2-83DF0A15639A}">
      <dgm:prSet/>
      <dgm:spPr/>
      <dgm:t>
        <a:bodyPr/>
        <a:lstStyle/>
        <a:p>
          <a:endParaRPr lang="es-ES"/>
        </a:p>
      </dgm:t>
    </dgm:pt>
    <dgm:pt modelId="{E9BFE0CA-36F1-486D-B084-AC27E8922F99}">
      <dgm:prSet phldrT="[Texto]"/>
      <dgm:spPr/>
      <dgm:t>
        <a:bodyPr/>
        <a:lstStyle/>
        <a:p>
          <a:r>
            <a:rPr lang="eu-ES" noProof="0" dirty="0"/>
            <a:t>Joko-arauak jarraitzeko zailtasunak. </a:t>
          </a:r>
        </a:p>
      </dgm:t>
    </dgm:pt>
    <dgm:pt modelId="{A832DEEA-F92E-4BEB-BA91-74D48F46E5EB}" type="parTrans" cxnId="{1F370BEF-B255-4D15-95F5-474979070E0C}">
      <dgm:prSet/>
      <dgm:spPr/>
      <dgm:t>
        <a:bodyPr/>
        <a:lstStyle/>
        <a:p>
          <a:endParaRPr lang="es-ES"/>
        </a:p>
      </dgm:t>
    </dgm:pt>
    <dgm:pt modelId="{0F44945D-BB61-4899-A6FF-3434D04FA6F1}" type="sibTrans" cxnId="{1F370BEF-B255-4D15-95F5-474979070E0C}">
      <dgm:prSet/>
      <dgm:spPr/>
      <dgm:t>
        <a:bodyPr/>
        <a:lstStyle/>
        <a:p>
          <a:endParaRPr lang="es-ES"/>
        </a:p>
      </dgm:t>
    </dgm:pt>
    <dgm:pt modelId="{73E875EC-DE2A-4A7A-B120-63C8F9B22E00}">
      <dgm:prSet phldrT="[Texto]"/>
      <dgm:spPr/>
      <dgm:t>
        <a:bodyPr/>
        <a:lstStyle/>
        <a:p>
          <a:r>
            <a:rPr lang="eu-ES" noProof="0" dirty="0"/>
            <a:t>Besteen jokabideak aurreikusteko zailtasunak. </a:t>
          </a:r>
        </a:p>
      </dgm:t>
    </dgm:pt>
    <dgm:pt modelId="{22EAA187-9EAB-4031-8244-780516496911}" type="parTrans" cxnId="{F52CD014-FC1A-4F2C-82D0-480ADC422963}">
      <dgm:prSet/>
      <dgm:spPr/>
      <dgm:t>
        <a:bodyPr/>
        <a:lstStyle/>
        <a:p>
          <a:endParaRPr lang="es-ES"/>
        </a:p>
      </dgm:t>
    </dgm:pt>
    <dgm:pt modelId="{D9462B3C-0E5C-481A-8502-18BA623F3E2F}" type="sibTrans" cxnId="{F52CD014-FC1A-4F2C-82D0-480ADC422963}">
      <dgm:prSet/>
      <dgm:spPr/>
      <dgm:t>
        <a:bodyPr/>
        <a:lstStyle/>
        <a:p>
          <a:endParaRPr lang="es-ES"/>
        </a:p>
      </dgm:t>
    </dgm:pt>
    <dgm:pt modelId="{FD7E361A-6F5E-4C36-A996-5D60DE33BCE5}">
      <dgm:prSet phldrT="[Texto]"/>
      <dgm:spPr/>
      <dgm:t>
        <a:bodyPr/>
        <a:lstStyle/>
        <a:p>
          <a:r>
            <a:rPr lang="eu-ES" noProof="0" dirty="0"/>
            <a:t>Enpatia eza. </a:t>
          </a:r>
        </a:p>
      </dgm:t>
    </dgm:pt>
    <dgm:pt modelId="{2521CBB5-C6B9-4258-AE6B-056EF6C70327}" type="parTrans" cxnId="{692E3EA0-7FFD-43CC-97BB-7A2BFA906396}">
      <dgm:prSet/>
      <dgm:spPr/>
      <dgm:t>
        <a:bodyPr/>
        <a:lstStyle/>
        <a:p>
          <a:endParaRPr lang="eu-ES"/>
        </a:p>
      </dgm:t>
    </dgm:pt>
    <dgm:pt modelId="{FD2575CB-6B57-4EE8-9300-3D634C4486B2}" type="sibTrans" cxnId="{692E3EA0-7FFD-43CC-97BB-7A2BFA906396}">
      <dgm:prSet/>
      <dgm:spPr/>
      <dgm:t>
        <a:bodyPr/>
        <a:lstStyle/>
        <a:p>
          <a:endParaRPr lang="eu-ES"/>
        </a:p>
      </dgm:t>
    </dgm:pt>
    <dgm:pt modelId="{7A6C2A91-EC88-4386-991B-DB38B001C9EA}">
      <dgm:prSet phldrT="[Texto]"/>
      <dgm:spPr/>
      <dgm:t>
        <a:bodyPr/>
        <a:lstStyle/>
        <a:p>
          <a:r>
            <a:rPr lang="eu-ES" noProof="0" dirty="0"/>
            <a:t>Frustrazioaren aurrean euspen eskasa. </a:t>
          </a:r>
        </a:p>
      </dgm:t>
    </dgm:pt>
    <dgm:pt modelId="{7807A72A-DC89-4661-B69F-E65C35202B63}" type="parTrans" cxnId="{C5CE373C-4F06-41D2-A513-390471107FAE}">
      <dgm:prSet/>
      <dgm:spPr/>
      <dgm:t>
        <a:bodyPr/>
        <a:lstStyle/>
        <a:p>
          <a:endParaRPr lang="eu-ES"/>
        </a:p>
      </dgm:t>
    </dgm:pt>
    <dgm:pt modelId="{D9A3902F-E9B3-4A87-8BE7-FEF16C836CFD}" type="sibTrans" cxnId="{C5CE373C-4F06-41D2-A513-390471107FAE}">
      <dgm:prSet/>
      <dgm:spPr/>
      <dgm:t>
        <a:bodyPr/>
        <a:lstStyle/>
        <a:p>
          <a:endParaRPr lang="eu-ES"/>
        </a:p>
      </dgm:t>
    </dgm:pt>
    <dgm:pt modelId="{5D91B246-52F2-45FE-ABED-38C77646297B}" type="pres">
      <dgm:prSet presAssocID="{66A0F38C-55A6-450B-AB15-6AABF8767BD6}" presName="linearFlow" presStyleCnt="0">
        <dgm:presLayoutVars>
          <dgm:dir/>
          <dgm:animLvl val="lvl"/>
          <dgm:resizeHandles val="exact"/>
        </dgm:presLayoutVars>
      </dgm:prSet>
      <dgm:spPr/>
    </dgm:pt>
    <dgm:pt modelId="{1B8DD189-F173-4A53-B873-E8F5A0618894}" type="pres">
      <dgm:prSet presAssocID="{2751F83B-F847-4EED-B8DD-B8FB5BFA2E9F}" presName="composite" presStyleCnt="0"/>
      <dgm:spPr/>
    </dgm:pt>
    <dgm:pt modelId="{813AB994-2197-41CE-8AA1-C48F3FC57F46}" type="pres">
      <dgm:prSet presAssocID="{2751F83B-F847-4EED-B8DD-B8FB5BFA2E9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4D4BDC31-87A7-49E6-9EF2-3B9CA43F6B5D}" type="pres">
      <dgm:prSet presAssocID="{2751F83B-F847-4EED-B8DD-B8FB5BFA2E9F}" presName="descendantText" presStyleLbl="alignAcc1" presStyleIdx="0" presStyleCnt="3">
        <dgm:presLayoutVars>
          <dgm:bulletEnabled val="1"/>
        </dgm:presLayoutVars>
      </dgm:prSet>
      <dgm:spPr/>
    </dgm:pt>
    <dgm:pt modelId="{140D7BE0-F1D7-4C1E-BC93-677F9E46F4D4}" type="pres">
      <dgm:prSet presAssocID="{49A3D138-22DD-4C3E-8FB1-AAEDACDF836A}" presName="sp" presStyleCnt="0"/>
      <dgm:spPr/>
    </dgm:pt>
    <dgm:pt modelId="{248D5263-1099-4AA4-8304-1FDA67C3C774}" type="pres">
      <dgm:prSet presAssocID="{6463B638-8238-4A27-8994-9929BF9D81BD}" presName="composite" presStyleCnt="0"/>
      <dgm:spPr/>
    </dgm:pt>
    <dgm:pt modelId="{2D878C08-BC5A-4375-967C-75C794330D6F}" type="pres">
      <dgm:prSet presAssocID="{6463B638-8238-4A27-8994-9929BF9D81B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B39754D-E66B-4BF5-A6B8-83DDCE7A30C1}" type="pres">
      <dgm:prSet presAssocID="{6463B638-8238-4A27-8994-9929BF9D81BD}" presName="descendantText" presStyleLbl="alignAcc1" presStyleIdx="1" presStyleCnt="3" custLinFactNeighborY="1584">
        <dgm:presLayoutVars>
          <dgm:bulletEnabled val="1"/>
        </dgm:presLayoutVars>
      </dgm:prSet>
      <dgm:spPr/>
    </dgm:pt>
    <dgm:pt modelId="{032D4B94-E9FA-4E00-99AC-9B3D022D9839}" type="pres">
      <dgm:prSet presAssocID="{7638B009-F4A9-4DF1-AAEF-B68CA172FCD0}" presName="sp" presStyleCnt="0"/>
      <dgm:spPr/>
    </dgm:pt>
    <dgm:pt modelId="{42F455CF-4426-423E-8BF5-988B5F6B71F1}" type="pres">
      <dgm:prSet presAssocID="{4F3EA6DA-9A38-4FA4-84CD-451A4F657E5E}" presName="composite" presStyleCnt="0"/>
      <dgm:spPr/>
    </dgm:pt>
    <dgm:pt modelId="{2ED9B0E8-0751-4E0C-B928-423B7FC71EC5}" type="pres">
      <dgm:prSet presAssocID="{4F3EA6DA-9A38-4FA4-84CD-451A4F657E5E}" presName="parentText" presStyleLbl="alignNode1" presStyleIdx="2" presStyleCnt="3" custLinFactNeighborX="382" custLinFactNeighborY="-1029">
        <dgm:presLayoutVars>
          <dgm:chMax val="1"/>
          <dgm:bulletEnabled val="1"/>
        </dgm:presLayoutVars>
      </dgm:prSet>
      <dgm:spPr/>
    </dgm:pt>
    <dgm:pt modelId="{6088D5CC-70D3-4D72-85D9-D6C7B1003F27}" type="pres">
      <dgm:prSet presAssocID="{4F3EA6DA-9A38-4FA4-84CD-451A4F657E5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5F333208-E665-49E4-9B4B-8CFE472648B9}" type="presOf" srcId="{D89B5DEC-E933-41F2-AB61-7D783739EBEE}" destId="{4D4BDC31-87A7-49E6-9EF2-3B9CA43F6B5D}" srcOrd="0" destOrd="0" presId="urn:microsoft.com/office/officeart/2005/8/layout/chevron2"/>
    <dgm:cxn modelId="{F52CD014-FC1A-4F2C-82D0-480ADC422963}" srcId="{4F3EA6DA-9A38-4FA4-84CD-451A4F657E5E}" destId="{73E875EC-DE2A-4A7A-B120-63C8F9B22E00}" srcOrd="2" destOrd="0" parTransId="{22EAA187-9EAB-4031-8244-780516496911}" sibTransId="{D9462B3C-0E5C-481A-8502-18BA623F3E2F}"/>
    <dgm:cxn modelId="{1F578232-D2AE-4C68-9A94-2E7CD1C7F153}" type="presOf" srcId="{2751F83B-F847-4EED-B8DD-B8FB5BFA2E9F}" destId="{813AB994-2197-41CE-8AA1-C48F3FC57F46}" srcOrd="0" destOrd="0" presId="urn:microsoft.com/office/officeart/2005/8/layout/chevron2"/>
    <dgm:cxn modelId="{C5CE373C-4F06-41D2-A513-390471107FAE}" srcId="{4F3EA6DA-9A38-4FA4-84CD-451A4F657E5E}" destId="{7A6C2A91-EC88-4386-991B-DB38B001C9EA}" srcOrd="1" destOrd="0" parTransId="{7807A72A-DC89-4661-B69F-E65C35202B63}" sibTransId="{D9A3902F-E9B3-4A87-8BE7-FEF16C836CFD}"/>
    <dgm:cxn modelId="{8D7E983C-2E95-4ED9-8A61-619CB67A0730}" type="presOf" srcId="{4F3EA6DA-9A38-4FA4-84CD-451A4F657E5E}" destId="{2ED9B0E8-0751-4E0C-B928-423B7FC71EC5}" srcOrd="0" destOrd="0" presId="urn:microsoft.com/office/officeart/2005/8/layout/chevron2"/>
    <dgm:cxn modelId="{3A134B65-9C27-4A4B-A7CB-FF3F21A2DAB8}" srcId="{2751F83B-F847-4EED-B8DD-B8FB5BFA2E9F}" destId="{D89B5DEC-E933-41F2-AB61-7D783739EBEE}" srcOrd="0" destOrd="0" parTransId="{75D8167C-0B39-4B24-B84C-A6588FFAAF7A}" sibTransId="{159149D1-4F49-4ED7-8E45-10170C3D45B3}"/>
    <dgm:cxn modelId="{3005274A-E7F5-4B94-A2CE-670EC6823C03}" srcId="{6463B638-8238-4A27-8994-9929BF9D81BD}" destId="{3A366E9F-B4A6-4201-B244-D4826BB476E1}" srcOrd="1" destOrd="0" parTransId="{43155B6B-B3D9-4534-8815-2374F3954E9B}" sibTransId="{38319BF2-733E-4F6B-902E-95E49E1C71C9}"/>
    <dgm:cxn modelId="{69F41E4C-0776-4A3A-A504-09DC7DDF8428}" type="presOf" srcId="{E9BFE0CA-36F1-486D-B084-AC27E8922F99}" destId="{6088D5CC-70D3-4D72-85D9-D6C7B1003F27}" srcOrd="0" destOrd="0" presId="urn:microsoft.com/office/officeart/2005/8/layout/chevron2"/>
    <dgm:cxn modelId="{5138524E-31D0-4E87-AF4C-40460484DEBE}" type="presOf" srcId="{73E875EC-DE2A-4A7A-B120-63C8F9B22E00}" destId="{6088D5CC-70D3-4D72-85D9-D6C7B1003F27}" srcOrd="0" destOrd="2" presId="urn:microsoft.com/office/officeart/2005/8/layout/chevron2"/>
    <dgm:cxn modelId="{1F35BC78-80FE-468A-BCF1-D44F90B9E9F0}" srcId="{66A0F38C-55A6-450B-AB15-6AABF8767BD6}" destId="{6463B638-8238-4A27-8994-9929BF9D81BD}" srcOrd="1" destOrd="0" parTransId="{59E8F0BF-22C1-42BF-B51E-AC655FF4BD4F}" sibTransId="{7638B009-F4A9-4DF1-AAEF-B68CA172FCD0}"/>
    <dgm:cxn modelId="{A964DA7D-3325-455B-A24A-FE649BE67711}" type="presOf" srcId="{80BA49BC-413E-4028-A897-8030D0603A3D}" destId="{4D4BDC31-87A7-49E6-9EF2-3B9CA43F6B5D}" srcOrd="0" destOrd="1" presId="urn:microsoft.com/office/officeart/2005/8/layout/chevron2"/>
    <dgm:cxn modelId="{6D5B878D-DB9C-4715-A7D2-83DF0A15639A}" srcId="{66A0F38C-55A6-450B-AB15-6AABF8767BD6}" destId="{4F3EA6DA-9A38-4FA4-84CD-451A4F657E5E}" srcOrd="2" destOrd="0" parTransId="{5AB8911B-EFE7-460E-A1CC-2DC77799C6B5}" sibTransId="{3A075B1A-F77E-4A3A-A49A-6BEB4C73EB60}"/>
    <dgm:cxn modelId="{CFA1C490-4021-4BD5-8B90-0F48C9FE73AD}" type="presOf" srcId="{66A0F38C-55A6-450B-AB15-6AABF8767BD6}" destId="{5D91B246-52F2-45FE-ABED-38C77646297B}" srcOrd="0" destOrd="0" presId="urn:microsoft.com/office/officeart/2005/8/layout/chevron2"/>
    <dgm:cxn modelId="{928BB591-374A-4459-B4DB-8250985C574D}" type="presOf" srcId="{6463B638-8238-4A27-8994-9929BF9D81BD}" destId="{2D878C08-BC5A-4375-967C-75C794330D6F}" srcOrd="0" destOrd="0" presId="urn:microsoft.com/office/officeart/2005/8/layout/chevron2"/>
    <dgm:cxn modelId="{692E3EA0-7FFD-43CC-97BB-7A2BFA906396}" srcId="{2751F83B-F847-4EED-B8DD-B8FB5BFA2E9F}" destId="{FD7E361A-6F5E-4C36-A996-5D60DE33BCE5}" srcOrd="2" destOrd="0" parTransId="{2521CBB5-C6B9-4258-AE6B-056EF6C70327}" sibTransId="{FD2575CB-6B57-4EE8-9300-3D634C4486B2}"/>
    <dgm:cxn modelId="{425E1DAA-FE63-428C-9998-32F207F057A8}" srcId="{2751F83B-F847-4EED-B8DD-B8FB5BFA2E9F}" destId="{80BA49BC-413E-4028-A897-8030D0603A3D}" srcOrd="1" destOrd="0" parTransId="{60012709-0906-40DB-9335-CC9B445AC22A}" sibTransId="{BF10B876-F875-4ED9-A5C9-A84278CE21FC}"/>
    <dgm:cxn modelId="{56076FB9-DFDC-4F49-B7F0-79A7552B0DD4}" srcId="{6463B638-8238-4A27-8994-9929BF9D81BD}" destId="{EA31C6F8-B994-47A1-852F-D77A46F6713B}" srcOrd="0" destOrd="0" parTransId="{6232B0CF-084E-4455-8A4A-F7390F74C6A9}" sibTransId="{9FA80384-C0E7-4D36-9E2C-0AF7FEDA3E74}"/>
    <dgm:cxn modelId="{290289CE-F930-4705-894D-8B316D590203}" type="presOf" srcId="{3A366E9F-B4A6-4201-B244-D4826BB476E1}" destId="{EB39754D-E66B-4BF5-A6B8-83DDCE7A30C1}" srcOrd="0" destOrd="1" presId="urn:microsoft.com/office/officeart/2005/8/layout/chevron2"/>
    <dgm:cxn modelId="{C2E6EFE4-CA29-4590-833F-8E02549DC1C5}" srcId="{66A0F38C-55A6-450B-AB15-6AABF8767BD6}" destId="{2751F83B-F847-4EED-B8DD-B8FB5BFA2E9F}" srcOrd="0" destOrd="0" parTransId="{10415DC8-0A9F-451B-8EEC-B6341B79168B}" sibTransId="{49A3D138-22DD-4C3E-8FB1-AAEDACDF836A}"/>
    <dgm:cxn modelId="{1F370BEF-B255-4D15-95F5-474979070E0C}" srcId="{4F3EA6DA-9A38-4FA4-84CD-451A4F657E5E}" destId="{E9BFE0CA-36F1-486D-B084-AC27E8922F99}" srcOrd="0" destOrd="0" parTransId="{A832DEEA-F92E-4BEB-BA91-74D48F46E5EB}" sibTransId="{0F44945D-BB61-4899-A6FF-3434D04FA6F1}"/>
    <dgm:cxn modelId="{717233FD-43B5-43A9-9E70-703E67E06F49}" type="presOf" srcId="{FD7E361A-6F5E-4C36-A996-5D60DE33BCE5}" destId="{4D4BDC31-87A7-49E6-9EF2-3B9CA43F6B5D}" srcOrd="0" destOrd="2" presId="urn:microsoft.com/office/officeart/2005/8/layout/chevron2"/>
    <dgm:cxn modelId="{0035B3FD-4F31-48FA-9733-CF4C1B8786D5}" type="presOf" srcId="{7A6C2A91-EC88-4386-991B-DB38B001C9EA}" destId="{6088D5CC-70D3-4D72-85D9-D6C7B1003F27}" srcOrd="0" destOrd="1" presId="urn:microsoft.com/office/officeart/2005/8/layout/chevron2"/>
    <dgm:cxn modelId="{E85F50FE-BED9-4F40-AC33-623FEF1DB484}" type="presOf" srcId="{EA31C6F8-B994-47A1-852F-D77A46F6713B}" destId="{EB39754D-E66B-4BF5-A6B8-83DDCE7A30C1}" srcOrd="0" destOrd="0" presId="urn:microsoft.com/office/officeart/2005/8/layout/chevron2"/>
    <dgm:cxn modelId="{666D695E-73D7-4E47-B2FE-E4CDA8F74028}" type="presParOf" srcId="{5D91B246-52F2-45FE-ABED-38C77646297B}" destId="{1B8DD189-F173-4A53-B873-E8F5A0618894}" srcOrd="0" destOrd="0" presId="urn:microsoft.com/office/officeart/2005/8/layout/chevron2"/>
    <dgm:cxn modelId="{4829B428-C571-4B02-8A21-2DB19224480A}" type="presParOf" srcId="{1B8DD189-F173-4A53-B873-E8F5A0618894}" destId="{813AB994-2197-41CE-8AA1-C48F3FC57F46}" srcOrd="0" destOrd="0" presId="urn:microsoft.com/office/officeart/2005/8/layout/chevron2"/>
    <dgm:cxn modelId="{FBB4C803-863F-4F54-9DE8-8B39CF9D6630}" type="presParOf" srcId="{1B8DD189-F173-4A53-B873-E8F5A0618894}" destId="{4D4BDC31-87A7-49E6-9EF2-3B9CA43F6B5D}" srcOrd="1" destOrd="0" presId="urn:microsoft.com/office/officeart/2005/8/layout/chevron2"/>
    <dgm:cxn modelId="{071123F0-9D5B-416D-8706-116DDDE0A38F}" type="presParOf" srcId="{5D91B246-52F2-45FE-ABED-38C77646297B}" destId="{140D7BE0-F1D7-4C1E-BC93-677F9E46F4D4}" srcOrd="1" destOrd="0" presId="urn:microsoft.com/office/officeart/2005/8/layout/chevron2"/>
    <dgm:cxn modelId="{BB848C8F-4B3A-4B59-82C8-2EADB7FC00E2}" type="presParOf" srcId="{5D91B246-52F2-45FE-ABED-38C77646297B}" destId="{248D5263-1099-4AA4-8304-1FDA67C3C774}" srcOrd="2" destOrd="0" presId="urn:microsoft.com/office/officeart/2005/8/layout/chevron2"/>
    <dgm:cxn modelId="{2158A6E2-ABA4-4921-8399-BA0992B0F1A4}" type="presParOf" srcId="{248D5263-1099-4AA4-8304-1FDA67C3C774}" destId="{2D878C08-BC5A-4375-967C-75C794330D6F}" srcOrd="0" destOrd="0" presId="urn:microsoft.com/office/officeart/2005/8/layout/chevron2"/>
    <dgm:cxn modelId="{461DB949-D5D8-4DC4-85F0-58B5C8E1A68F}" type="presParOf" srcId="{248D5263-1099-4AA4-8304-1FDA67C3C774}" destId="{EB39754D-E66B-4BF5-A6B8-83DDCE7A30C1}" srcOrd="1" destOrd="0" presId="urn:microsoft.com/office/officeart/2005/8/layout/chevron2"/>
    <dgm:cxn modelId="{DC75017B-6AB5-4651-97F8-51FEBE203702}" type="presParOf" srcId="{5D91B246-52F2-45FE-ABED-38C77646297B}" destId="{032D4B94-E9FA-4E00-99AC-9B3D022D9839}" srcOrd="3" destOrd="0" presId="urn:microsoft.com/office/officeart/2005/8/layout/chevron2"/>
    <dgm:cxn modelId="{82A94404-0260-442A-8996-DAECA58770B5}" type="presParOf" srcId="{5D91B246-52F2-45FE-ABED-38C77646297B}" destId="{42F455CF-4426-423E-8BF5-988B5F6B71F1}" srcOrd="4" destOrd="0" presId="urn:microsoft.com/office/officeart/2005/8/layout/chevron2"/>
    <dgm:cxn modelId="{4FA099D6-2574-45F8-A37F-7B6D261075ED}" type="presParOf" srcId="{42F455CF-4426-423E-8BF5-988B5F6B71F1}" destId="{2ED9B0E8-0751-4E0C-B928-423B7FC71EC5}" srcOrd="0" destOrd="0" presId="urn:microsoft.com/office/officeart/2005/8/layout/chevron2"/>
    <dgm:cxn modelId="{6E367A4C-6E1B-425E-8013-F2C205667161}" type="presParOf" srcId="{42F455CF-4426-423E-8BF5-988B5F6B71F1}" destId="{6088D5CC-70D3-4D72-85D9-D6C7B1003F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C74BB1-8FC4-42F3-B87D-3AB803A4866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47E7AAE-8F7A-4223-A313-E80E65D5C17E}">
      <dgm:prSet phldrT="[Texto]"/>
      <dgm:spPr/>
      <dgm:t>
        <a:bodyPr/>
        <a:lstStyle/>
        <a:p>
          <a:r>
            <a:rPr lang="eu-ES" noProof="0" dirty="0">
              <a:solidFill>
                <a:schemeClr val="tx1"/>
              </a:solidFill>
            </a:rPr>
            <a:t>Aldarte ez orekatuak. </a:t>
          </a:r>
        </a:p>
      </dgm:t>
    </dgm:pt>
    <dgm:pt modelId="{45E7D90B-0A31-4950-AF0A-C23CC66D3073}" type="parTrans" cxnId="{3B262A89-F7AB-4A0C-96B2-9312708BD06E}">
      <dgm:prSet/>
      <dgm:spPr/>
      <dgm:t>
        <a:bodyPr/>
        <a:lstStyle/>
        <a:p>
          <a:endParaRPr lang="es-ES"/>
        </a:p>
      </dgm:t>
    </dgm:pt>
    <dgm:pt modelId="{DE39BDE9-196B-4F76-8EA1-2FC46EBD5CCC}" type="sibTrans" cxnId="{3B262A89-F7AB-4A0C-96B2-9312708BD06E}">
      <dgm:prSet/>
      <dgm:spPr/>
      <dgm:t>
        <a:bodyPr/>
        <a:lstStyle/>
        <a:p>
          <a:endParaRPr lang="es-ES"/>
        </a:p>
      </dgm:t>
    </dgm:pt>
    <dgm:pt modelId="{5D017BCB-F3A2-477B-9E65-9EBFB1525254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dirty="0">
              <a:solidFill>
                <a:schemeClr val="bg1"/>
              </a:solidFill>
            </a:rPr>
            <a:t>MOLDATZEKO GAITASUNAK</a:t>
          </a:r>
        </a:p>
      </dgm:t>
    </dgm:pt>
    <dgm:pt modelId="{D94A5BE0-7FE5-4B1C-8C3C-33AE50E3B1EA}" type="parTrans" cxnId="{60F72F41-2D44-4B65-AA5E-0D4B9E9D7579}">
      <dgm:prSet/>
      <dgm:spPr/>
      <dgm:t>
        <a:bodyPr/>
        <a:lstStyle/>
        <a:p>
          <a:endParaRPr lang="es-ES"/>
        </a:p>
      </dgm:t>
    </dgm:pt>
    <dgm:pt modelId="{EE67F626-CA8E-4DA9-91E6-464A9B146524}" type="sibTrans" cxnId="{60F72F41-2D44-4B65-AA5E-0D4B9E9D7579}">
      <dgm:prSet/>
      <dgm:spPr/>
      <dgm:t>
        <a:bodyPr/>
        <a:lstStyle/>
        <a:p>
          <a:endParaRPr lang="es-ES"/>
        </a:p>
      </dgm:t>
    </dgm:pt>
    <dgm:pt modelId="{7AB29593-CA00-4C3B-91B1-D579FB93FD0C}">
      <dgm:prSet phldrT="[Texto]"/>
      <dgm:spPr/>
      <dgm:t>
        <a:bodyPr/>
        <a:lstStyle/>
        <a:p>
          <a:r>
            <a:rPr lang="eu-ES" noProof="0" dirty="0">
              <a:solidFill>
                <a:schemeClr val="tx1"/>
              </a:solidFill>
            </a:rPr>
            <a:t>Bere errutinetan edota jardueretan aldaketak, guretzat </a:t>
          </a:r>
          <a:r>
            <a:rPr lang="eu-ES" noProof="0" dirty="0" err="1">
              <a:solidFill>
                <a:schemeClr val="tx1"/>
              </a:solidFill>
            </a:rPr>
            <a:t>nabariezinak</a:t>
          </a:r>
          <a:r>
            <a:rPr lang="eu-ES" noProof="0" dirty="0">
              <a:solidFill>
                <a:schemeClr val="tx1"/>
              </a:solidFill>
            </a:rPr>
            <a:t> batzuetan. </a:t>
          </a:r>
        </a:p>
      </dgm:t>
    </dgm:pt>
    <dgm:pt modelId="{1D4F4CD3-E04C-4F58-9EF0-0DF3D066B748}" type="parTrans" cxnId="{0D0EDA44-3221-4416-B524-40A9911FD0D0}">
      <dgm:prSet/>
      <dgm:spPr/>
      <dgm:t>
        <a:bodyPr/>
        <a:lstStyle/>
        <a:p>
          <a:endParaRPr lang="es-ES"/>
        </a:p>
      </dgm:t>
    </dgm:pt>
    <dgm:pt modelId="{F764ACF8-BE6A-44D9-A0F1-46A992980439}" type="sibTrans" cxnId="{0D0EDA44-3221-4416-B524-40A9911FD0D0}">
      <dgm:prSet/>
      <dgm:spPr/>
      <dgm:t>
        <a:bodyPr/>
        <a:lstStyle/>
        <a:p>
          <a:endParaRPr lang="es-ES"/>
        </a:p>
      </dgm:t>
    </dgm:pt>
    <dgm:pt modelId="{EEAAA41C-77DB-4994-B970-B31002095657}">
      <dgm:prSet phldrT="[Texto]"/>
      <dgm:spPr/>
      <dgm:t>
        <a:bodyPr/>
        <a:lstStyle/>
        <a:p>
          <a:r>
            <a:rPr lang="eu-ES" noProof="0" dirty="0">
              <a:solidFill>
                <a:schemeClr val="tx1"/>
              </a:solidFill>
            </a:rPr>
            <a:t>Hainbat egoera sozial ulertzeko zailtasunak dituztenez, mehatxuzko giroa sumatzen dute inguruan eta honek antsietatea, ziurtasun eza eta beldurra sorrarazten dizkie.</a:t>
          </a:r>
        </a:p>
      </dgm:t>
    </dgm:pt>
    <dgm:pt modelId="{9A31EAC7-6E94-40A5-AD3D-1AA3BDEE7776}" type="parTrans" cxnId="{FA497F82-4592-42C1-9A6C-B433AB30087F}">
      <dgm:prSet/>
      <dgm:spPr/>
      <dgm:t>
        <a:bodyPr/>
        <a:lstStyle/>
        <a:p>
          <a:endParaRPr lang="es-ES"/>
        </a:p>
      </dgm:t>
    </dgm:pt>
    <dgm:pt modelId="{031C30A2-D330-4D03-8EDF-745ED958A41D}" type="sibTrans" cxnId="{FA497F82-4592-42C1-9A6C-B433AB30087F}">
      <dgm:prSet/>
      <dgm:spPr/>
      <dgm:t>
        <a:bodyPr/>
        <a:lstStyle/>
        <a:p>
          <a:endParaRPr lang="es-ES"/>
        </a:p>
      </dgm:t>
    </dgm:pt>
    <dgm:pt modelId="{228C89D6-F956-4FE3-82D0-3E61F858EC4D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dirty="0">
              <a:solidFill>
                <a:schemeClr val="bg1"/>
              </a:solidFill>
            </a:rPr>
            <a:t>TESTUINGURUA</a:t>
          </a:r>
        </a:p>
      </dgm:t>
    </dgm:pt>
    <dgm:pt modelId="{90424D9E-B775-45F5-85F2-44FFBBA30012}" type="parTrans" cxnId="{C827D3FF-1A09-4BE7-93FD-A0011FEF3F2D}">
      <dgm:prSet/>
      <dgm:spPr/>
      <dgm:t>
        <a:bodyPr/>
        <a:lstStyle/>
        <a:p>
          <a:endParaRPr lang="es-ES"/>
        </a:p>
      </dgm:t>
    </dgm:pt>
    <dgm:pt modelId="{D5AE0C7D-403E-4322-AA0A-71142EC9BD82}" type="sibTrans" cxnId="{C827D3FF-1A09-4BE7-93FD-A0011FEF3F2D}">
      <dgm:prSet/>
      <dgm:spPr/>
      <dgm:t>
        <a:bodyPr/>
        <a:lstStyle/>
        <a:p>
          <a:endParaRPr lang="es-ES"/>
        </a:p>
      </dgm:t>
    </dgm:pt>
    <dgm:pt modelId="{291C8F18-EB32-4C7F-A4DB-55E3057C39B3}">
      <dgm:prSet phldrT="[Texto]"/>
      <dgm:spPr/>
      <dgm:t>
        <a:bodyPr/>
        <a:lstStyle/>
        <a:p>
          <a:r>
            <a:rPr lang="eu-ES" noProof="0" dirty="0">
              <a:solidFill>
                <a:schemeClr val="tx1"/>
              </a:solidFill>
            </a:rPr>
            <a:t>Umore aldaketak sarritan frustrazio txikien ondorioz, sortuak.  </a:t>
          </a:r>
        </a:p>
      </dgm:t>
    </dgm:pt>
    <dgm:pt modelId="{94E1D082-C9AC-48C5-A7B9-F163CF630FB1}" type="parTrans" cxnId="{075F9AEF-DA6A-4E60-BC98-DC0282CB5805}">
      <dgm:prSet/>
      <dgm:spPr/>
      <dgm:t>
        <a:bodyPr/>
        <a:lstStyle/>
        <a:p>
          <a:endParaRPr lang="es-ES"/>
        </a:p>
      </dgm:t>
    </dgm:pt>
    <dgm:pt modelId="{7C1597C9-15B7-4330-907A-227B09582E9D}" type="sibTrans" cxnId="{075F9AEF-DA6A-4E60-BC98-DC0282CB5805}">
      <dgm:prSet/>
      <dgm:spPr/>
      <dgm:t>
        <a:bodyPr/>
        <a:lstStyle/>
        <a:p>
          <a:endParaRPr lang="es-ES"/>
        </a:p>
      </dgm:t>
    </dgm:pt>
    <dgm:pt modelId="{648D63A2-FA67-4043-B784-59AB952F1149}">
      <dgm:prSet phldrT="[Tex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ES" dirty="0">
              <a:solidFill>
                <a:schemeClr val="bg1"/>
              </a:solidFill>
            </a:rPr>
            <a:t>EMOZIOAK</a:t>
          </a:r>
        </a:p>
      </dgm:t>
    </dgm:pt>
    <dgm:pt modelId="{C9E0BEA8-5058-4F53-9FC0-68363FEF9430}" type="sibTrans" cxnId="{FF67F57E-7A1F-4189-B54D-A39A950A0660}">
      <dgm:prSet/>
      <dgm:spPr/>
      <dgm:t>
        <a:bodyPr/>
        <a:lstStyle/>
        <a:p>
          <a:endParaRPr lang="es-ES"/>
        </a:p>
      </dgm:t>
    </dgm:pt>
    <dgm:pt modelId="{899A9FFB-134D-49B4-ADAE-D5AC5CCD9E09}" type="parTrans" cxnId="{FF67F57E-7A1F-4189-B54D-A39A950A0660}">
      <dgm:prSet/>
      <dgm:spPr/>
      <dgm:t>
        <a:bodyPr/>
        <a:lstStyle/>
        <a:p>
          <a:endParaRPr lang="es-ES"/>
        </a:p>
      </dgm:t>
    </dgm:pt>
    <dgm:pt modelId="{1EFD1BF6-BE65-4A8E-B86E-293FE0B8F274}">
      <dgm:prSet phldrT="[Texto]"/>
      <dgm:spPr/>
      <dgm:t>
        <a:bodyPr/>
        <a:lstStyle/>
        <a:p>
          <a:r>
            <a:rPr lang="eu-ES" noProof="0" dirty="0"/>
            <a:t>Egoera hauen aurrean helduaren erantzu</a:t>
          </a:r>
          <a:r>
            <a:rPr lang="eu-ES" noProof="0" dirty="0">
              <a:solidFill>
                <a:srgbClr val="0070C0"/>
              </a:solidFill>
            </a:rPr>
            <a:t>teko </a:t>
          </a:r>
          <a:r>
            <a:rPr lang="eu-ES" noProof="0" dirty="0"/>
            <a:t>estiloagatik. </a:t>
          </a:r>
        </a:p>
      </dgm:t>
    </dgm:pt>
    <dgm:pt modelId="{D55EBBD1-8EF3-4EA2-A678-0618DE664631}" type="parTrans" cxnId="{2B84DDA6-E4D3-4E2A-9520-7D1704EA412B}">
      <dgm:prSet/>
      <dgm:spPr/>
      <dgm:t>
        <a:bodyPr/>
        <a:lstStyle/>
        <a:p>
          <a:endParaRPr lang="es-ES"/>
        </a:p>
      </dgm:t>
    </dgm:pt>
    <dgm:pt modelId="{654D21E9-8DB0-438C-B961-29DE1F8AD071}" type="sibTrans" cxnId="{2B84DDA6-E4D3-4E2A-9520-7D1704EA412B}">
      <dgm:prSet/>
      <dgm:spPr/>
      <dgm:t>
        <a:bodyPr/>
        <a:lstStyle/>
        <a:p>
          <a:endParaRPr lang="es-ES"/>
        </a:p>
      </dgm:t>
    </dgm:pt>
    <dgm:pt modelId="{2846E345-0322-4484-B5AC-FB296AF2D4D0}">
      <dgm:prSet phldrT="[Texto]"/>
      <dgm:spPr/>
      <dgm:t>
        <a:bodyPr/>
        <a:lstStyle/>
        <a:p>
          <a:r>
            <a:rPr lang="eu-ES" noProof="0" dirty="0"/>
            <a:t>Besteen jokabideak ulertzeko zailtasunak . </a:t>
          </a:r>
        </a:p>
      </dgm:t>
    </dgm:pt>
    <dgm:pt modelId="{64E8E9F9-81E2-4DFF-8297-BE4355E889B0}" type="parTrans" cxnId="{CB0E4822-6F9F-43C7-8E3C-B2C3C4D687BA}">
      <dgm:prSet/>
      <dgm:spPr/>
      <dgm:t>
        <a:bodyPr/>
        <a:lstStyle/>
        <a:p>
          <a:endParaRPr lang="eu-ES"/>
        </a:p>
      </dgm:t>
    </dgm:pt>
    <dgm:pt modelId="{50E9EF77-DC61-43E1-9089-C5DAA667E7BF}" type="sibTrans" cxnId="{CB0E4822-6F9F-43C7-8E3C-B2C3C4D687BA}">
      <dgm:prSet/>
      <dgm:spPr/>
      <dgm:t>
        <a:bodyPr/>
        <a:lstStyle/>
        <a:p>
          <a:endParaRPr lang="eu-ES"/>
        </a:p>
      </dgm:t>
    </dgm:pt>
    <dgm:pt modelId="{A8587FEA-7D07-4258-B27C-0C4B96DD21A5}">
      <dgm:prSet phldrT="[Texto]"/>
      <dgm:spPr/>
      <dgm:t>
        <a:bodyPr/>
        <a:lstStyle/>
        <a:p>
          <a:r>
            <a:rPr lang="eu-ES" noProof="0" dirty="0"/>
            <a:t>Buru</a:t>
          </a:r>
          <a:r>
            <a:rPr lang="eu-ES" noProof="0" dirty="0">
              <a:solidFill>
                <a:srgbClr val="0070C0"/>
              </a:solidFill>
            </a:rPr>
            <a:t>-</a:t>
          </a:r>
          <a:r>
            <a:rPr lang="eu-ES" noProof="0" dirty="0"/>
            <a:t>zurruntasuna. </a:t>
          </a:r>
        </a:p>
      </dgm:t>
    </dgm:pt>
    <dgm:pt modelId="{75F4EF29-F218-49A3-A1D1-687FB571C9A0}" type="parTrans" cxnId="{B5A423CF-B300-48AB-8DDC-7EBD304E04D3}">
      <dgm:prSet/>
      <dgm:spPr/>
      <dgm:t>
        <a:bodyPr/>
        <a:lstStyle/>
        <a:p>
          <a:endParaRPr lang="eu-ES"/>
        </a:p>
      </dgm:t>
    </dgm:pt>
    <dgm:pt modelId="{0B74C834-7C00-4F35-B691-7FF8106D4666}" type="sibTrans" cxnId="{B5A423CF-B300-48AB-8DDC-7EBD304E04D3}">
      <dgm:prSet/>
      <dgm:spPr/>
      <dgm:t>
        <a:bodyPr/>
        <a:lstStyle/>
        <a:p>
          <a:endParaRPr lang="eu-ES"/>
        </a:p>
      </dgm:t>
    </dgm:pt>
    <dgm:pt modelId="{014473C1-F9D6-4123-BF90-9DFEFC223AC1}">
      <dgm:prSet phldrT="[Texto]"/>
      <dgm:spPr/>
      <dgm:t>
        <a:bodyPr/>
        <a:lstStyle/>
        <a:p>
          <a:r>
            <a:rPr lang="eu-ES" noProof="0" dirty="0"/>
            <a:t>Batzuetan kanpo-arrazoi barik sortu daitezke, krisi leherkorrak eraginez. </a:t>
          </a:r>
        </a:p>
      </dgm:t>
    </dgm:pt>
    <dgm:pt modelId="{39870919-C70B-4FB5-8555-86AC1BD47FC7}" type="parTrans" cxnId="{09F21308-DFE1-4377-841F-21C900D762D9}">
      <dgm:prSet/>
      <dgm:spPr/>
      <dgm:t>
        <a:bodyPr/>
        <a:lstStyle/>
        <a:p>
          <a:endParaRPr lang="eu-ES"/>
        </a:p>
      </dgm:t>
    </dgm:pt>
    <dgm:pt modelId="{8C5C003B-527B-47F7-94A3-1106BAE31734}" type="sibTrans" cxnId="{09F21308-DFE1-4377-841F-21C900D762D9}">
      <dgm:prSet/>
      <dgm:spPr/>
      <dgm:t>
        <a:bodyPr/>
        <a:lstStyle/>
        <a:p>
          <a:endParaRPr lang="eu-ES"/>
        </a:p>
      </dgm:t>
    </dgm:pt>
    <dgm:pt modelId="{3C856F3A-4767-4F10-977D-46D417294160}" type="pres">
      <dgm:prSet presAssocID="{EAC74BB1-8FC4-42F3-B87D-3AB803A48669}" presName="linearFlow" presStyleCnt="0">
        <dgm:presLayoutVars>
          <dgm:dir/>
          <dgm:animLvl val="lvl"/>
          <dgm:resizeHandles val="exact"/>
        </dgm:presLayoutVars>
      </dgm:prSet>
      <dgm:spPr/>
    </dgm:pt>
    <dgm:pt modelId="{8BCE8E6D-ABD5-4ADD-B286-A186E08BDDA2}" type="pres">
      <dgm:prSet presAssocID="{648D63A2-FA67-4043-B784-59AB952F1149}" presName="composite" presStyleCnt="0"/>
      <dgm:spPr/>
    </dgm:pt>
    <dgm:pt modelId="{8CC97E80-48F8-4319-AF24-3165ED9AA497}" type="pres">
      <dgm:prSet presAssocID="{648D63A2-FA67-4043-B784-59AB952F114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923E0DF-868A-46FE-986D-BFD5D3C34BD5}" type="pres">
      <dgm:prSet presAssocID="{648D63A2-FA67-4043-B784-59AB952F1149}" presName="descendantText" presStyleLbl="alignAcc1" presStyleIdx="0" presStyleCnt="3">
        <dgm:presLayoutVars>
          <dgm:bulletEnabled val="1"/>
        </dgm:presLayoutVars>
      </dgm:prSet>
      <dgm:spPr/>
    </dgm:pt>
    <dgm:pt modelId="{392FA956-3679-431C-89E3-B9FEB9FED6B0}" type="pres">
      <dgm:prSet presAssocID="{C9E0BEA8-5058-4F53-9FC0-68363FEF9430}" presName="sp" presStyleCnt="0"/>
      <dgm:spPr/>
    </dgm:pt>
    <dgm:pt modelId="{9CA842DC-957B-48A0-8DAD-3DC952C524B1}" type="pres">
      <dgm:prSet presAssocID="{5D017BCB-F3A2-477B-9E65-9EBFB1525254}" presName="composite" presStyleCnt="0"/>
      <dgm:spPr/>
    </dgm:pt>
    <dgm:pt modelId="{85207093-E043-4D5E-A844-684C7BB8DF8B}" type="pres">
      <dgm:prSet presAssocID="{5D017BCB-F3A2-477B-9E65-9EBFB152525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E1C841B-789A-4B79-8AB3-F37AC76136B1}" type="pres">
      <dgm:prSet presAssocID="{5D017BCB-F3A2-477B-9E65-9EBFB1525254}" presName="descendantText" presStyleLbl="alignAcc1" presStyleIdx="1" presStyleCnt="3" custScaleY="133691">
        <dgm:presLayoutVars>
          <dgm:bulletEnabled val="1"/>
        </dgm:presLayoutVars>
      </dgm:prSet>
      <dgm:spPr/>
    </dgm:pt>
    <dgm:pt modelId="{DA2CD9EE-0193-4EEE-8078-54BDAF23F85A}" type="pres">
      <dgm:prSet presAssocID="{EE67F626-CA8E-4DA9-91E6-464A9B146524}" presName="sp" presStyleCnt="0"/>
      <dgm:spPr/>
    </dgm:pt>
    <dgm:pt modelId="{A4C2832F-2B70-44F9-A869-156B789C1136}" type="pres">
      <dgm:prSet presAssocID="{228C89D6-F956-4FE3-82D0-3E61F858EC4D}" presName="composite" presStyleCnt="0"/>
      <dgm:spPr/>
    </dgm:pt>
    <dgm:pt modelId="{1BF4D0B4-8318-43A8-AE76-CC2176F25302}" type="pres">
      <dgm:prSet presAssocID="{228C89D6-F956-4FE3-82D0-3E61F858EC4D}" presName="parentText" presStyleLbl="alignNode1" presStyleIdx="2" presStyleCnt="3" custLinFactNeighborX="397" custLinFactNeighborY="2794">
        <dgm:presLayoutVars>
          <dgm:chMax val="1"/>
          <dgm:bulletEnabled val="1"/>
        </dgm:presLayoutVars>
      </dgm:prSet>
      <dgm:spPr/>
    </dgm:pt>
    <dgm:pt modelId="{BCFF119E-CF94-4674-8A1E-66120F0BF0C9}" type="pres">
      <dgm:prSet presAssocID="{228C89D6-F956-4FE3-82D0-3E61F858EC4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D450C00-2031-47C5-9BBC-359D08FBF2E6}" type="presOf" srcId="{EAC74BB1-8FC4-42F3-B87D-3AB803A48669}" destId="{3C856F3A-4767-4F10-977D-46D417294160}" srcOrd="0" destOrd="0" presId="urn:microsoft.com/office/officeart/2005/8/layout/chevron2"/>
    <dgm:cxn modelId="{0FA0B201-A8EF-4E32-98BB-179D8BD5F36C}" type="presOf" srcId="{7AB29593-CA00-4C3B-91B1-D579FB93FD0C}" destId="{4E1C841B-789A-4B79-8AB3-F37AC76136B1}" srcOrd="0" destOrd="0" presId="urn:microsoft.com/office/officeart/2005/8/layout/chevron2"/>
    <dgm:cxn modelId="{09F21308-DFE1-4377-841F-21C900D762D9}" srcId="{228C89D6-F956-4FE3-82D0-3E61F858EC4D}" destId="{014473C1-F9D6-4123-BF90-9DFEFC223AC1}" srcOrd="0" destOrd="0" parTransId="{39870919-C70B-4FB5-8555-86AC1BD47FC7}" sibTransId="{8C5C003B-527B-47F7-94A3-1106BAE31734}"/>
    <dgm:cxn modelId="{CB0E4822-6F9F-43C7-8E3C-B2C3C4D687BA}" srcId="{228C89D6-F956-4FE3-82D0-3E61F858EC4D}" destId="{2846E345-0322-4484-B5AC-FB296AF2D4D0}" srcOrd="2" destOrd="0" parTransId="{64E8E9F9-81E2-4DFF-8297-BE4355E889B0}" sibTransId="{50E9EF77-DC61-43E1-9089-C5DAA667E7BF}"/>
    <dgm:cxn modelId="{6DDE1028-3075-4892-A59E-EA26DEDC6903}" type="presOf" srcId="{1EFD1BF6-BE65-4A8E-B86E-293FE0B8F274}" destId="{BCFF119E-CF94-4674-8A1E-66120F0BF0C9}" srcOrd="0" destOrd="1" presId="urn:microsoft.com/office/officeart/2005/8/layout/chevron2"/>
    <dgm:cxn modelId="{4DF84E40-99E1-4F51-88A5-088659C4847C}" type="presOf" srcId="{014473C1-F9D6-4123-BF90-9DFEFC223AC1}" destId="{BCFF119E-CF94-4674-8A1E-66120F0BF0C9}" srcOrd="0" destOrd="0" presId="urn:microsoft.com/office/officeart/2005/8/layout/chevron2"/>
    <dgm:cxn modelId="{60F72F41-2D44-4B65-AA5E-0D4B9E9D7579}" srcId="{EAC74BB1-8FC4-42F3-B87D-3AB803A48669}" destId="{5D017BCB-F3A2-477B-9E65-9EBFB1525254}" srcOrd="1" destOrd="0" parTransId="{D94A5BE0-7FE5-4B1C-8C3C-33AE50E3B1EA}" sibTransId="{EE67F626-CA8E-4DA9-91E6-464A9B146524}"/>
    <dgm:cxn modelId="{0D0EDA44-3221-4416-B524-40A9911FD0D0}" srcId="{5D017BCB-F3A2-477B-9E65-9EBFB1525254}" destId="{7AB29593-CA00-4C3B-91B1-D579FB93FD0C}" srcOrd="0" destOrd="0" parTransId="{1D4F4CD3-E04C-4F58-9EF0-0DF3D066B748}" sibTransId="{F764ACF8-BE6A-44D9-A0F1-46A992980439}"/>
    <dgm:cxn modelId="{101B3346-4D41-40A5-B135-4DF3626101ED}" type="presOf" srcId="{A8587FEA-7D07-4258-B27C-0C4B96DD21A5}" destId="{4E1C841B-789A-4B79-8AB3-F37AC76136B1}" srcOrd="0" destOrd="2" presId="urn:microsoft.com/office/officeart/2005/8/layout/chevron2"/>
    <dgm:cxn modelId="{3C38996A-4C62-4A48-9E40-DEFD3D3668AC}" type="presOf" srcId="{228C89D6-F956-4FE3-82D0-3E61F858EC4D}" destId="{1BF4D0B4-8318-43A8-AE76-CC2176F25302}" srcOrd="0" destOrd="0" presId="urn:microsoft.com/office/officeart/2005/8/layout/chevron2"/>
    <dgm:cxn modelId="{2D08E877-46B7-41A0-9AB3-2C3C6C4F6304}" type="presOf" srcId="{291C8F18-EB32-4C7F-A4DB-55E3057C39B3}" destId="{2923E0DF-868A-46FE-986D-BFD5D3C34BD5}" srcOrd="0" destOrd="1" presId="urn:microsoft.com/office/officeart/2005/8/layout/chevron2"/>
    <dgm:cxn modelId="{FF67F57E-7A1F-4189-B54D-A39A950A0660}" srcId="{EAC74BB1-8FC4-42F3-B87D-3AB803A48669}" destId="{648D63A2-FA67-4043-B784-59AB952F1149}" srcOrd="0" destOrd="0" parTransId="{899A9FFB-134D-49B4-ADAE-D5AC5CCD9E09}" sibTransId="{C9E0BEA8-5058-4F53-9FC0-68363FEF9430}"/>
    <dgm:cxn modelId="{FA497F82-4592-42C1-9A6C-B433AB30087F}" srcId="{5D017BCB-F3A2-477B-9E65-9EBFB1525254}" destId="{EEAAA41C-77DB-4994-B970-B31002095657}" srcOrd="1" destOrd="0" parTransId="{9A31EAC7-6E94-40A5-AD3D-1AA3BDEE7776}" sibTransId="{031C30A2-D330-4D03-8EDF-745ED958A41D}"/>
    <dgm:cxn modelId="{3B262A89-F7AB-4A0C-96B2-9312708BD06E}" srcId="{648D63A2-FA67-4043-B784-59AB952F1149}" destId="{747E7AAE-8F7A-4223-A313-E80E65D5C17E}" srcOrd="0" destOrd="0" parTransId="{45E7D90B-0A31-4950-AF0A-C23CC66D3073}" sibTransId="{DE39BDE9-196B-4F76-8EA1-2FC46EBD5CCC}"/>
    <dgm:cxn modelId="{0E88A68A-91C0-4FE1-9227-869BA5F30CE2}" type="presOf" srcId="{648D63A2-FA67-4043-B784-59AB952F1149}" destId="{8CC97E80-48F8-4319-AF24-3165ED9AA497}" srcOrd="0" destOrd="0" presId="urn:microsoft.com/office/officeart/2005/8/layout/chevron2"/>
    <dgm:cxn modelId="{A5CF66A5-3502-45C2-8CF3-81AEF20F2C67}" type="presOf" srcId="{EEAAA41C-77DB-4994-B970-B31002095657}" destId="{4E1C841B-789A-4B79-8AB3-F37AC76136B1}" srcOrd="0" destOrd="1" presId="urn:microsoft.com/office/officeart/2005/8/layout/chevron2"/>
    <dgm:cxn modelId="{2B84DDA6-E4D3-4E2A-9520-7D1704EA412B}" srcId="{228C89D6-F956-4FE3-82D0-3E61F858EC4D}" destId="{1EFD1BF6-BE65-4A8E-B86E-293FE0B8F274}" srcOrd="1" destOrd="0" parTransId="{D55EBBD1-8EF3-4EA2-A678-0618DE664631}" sibTransId="{654D21E9-8DB0-438C-B961-29DE1F8AD071}"/>
    <dgm:cxn modelId="{B5A423CF-B300-48AB-8DDC-7EBD304E04D3}" srcId="{5D017BCB-F3A2-477B-9E65-9EBFB1525254}" destId="{A8587FEA-7D07-4258-B27C-0C4B96DD21A5}" srcOrd="2" destOrd="0" parTransId="{75F4EF29-F218-49A3-A1D1-687FB571C9A0}" sibTransId="{0B74C834-7C00-4F35-B691-7FF8106D4666}"/>
    <dgm:cxn modelId="{075F9AEF-DA6A-4E60-BC98-DC0282CB5805}" srcId="{648D63A2-FA67-4043-B784-59AB952F1149}" destId="{291C8F18-EB32-4C7F-A4DB-55E3057C39B3}" srcOrd="1" destOrd="0" parTransId="{94E1D082-C9AC-48C5-A7B9-F163CF630FB1}" sibTransId="{7C1597C9-15B7-4330-907A-227B09582E9D}"/>
    <dgm:cxn modelId="{1AEA3AF6-E74C-4701-A2A7-14B3B9FD04B9}" type="presOf" srcId="{5D017BCB-F3A2-477B-9E65-9EBFB1525254}" destId="{85207093-E043-4D5E-A844-684C7BB8DF8B}" srcOrd="0" destOrd="0" presId="urn:microsoft.com/office/officeart/2005/8/layout/chevron2"/>
    <dgm:cxn modelId="{D798FFF9-515C-4E87-A96D-B9C86CC5B1C2}" type="presOf" srcId="{747E7AAE-8F7A-4223-A313-E80E65D5C17E}" destId="{2923E0DF-868A-46FE-986D-BFD5D3C34BD5}" srcOrd="0" destOrd="0" presId="urn:microsoft.com/office/officeart/2005/8/layout/chevron2"/>
    <dgm:cxn modelId="{B20D54FD-4FF0-4A5B-A3EE-570280ECF311}" type="presOf" srcId="{2846E345-0322-4484-B5AC-FB296AF2D4D0}" destId="{BCFF119E-CF94-4674-8A1E-66120F0BF0C9}" srcOrd="0" destOrd="2" presId="urn:microsoft.com/office/officeart/2005/8/layout/chevron2"/>
    <dgm:cxn modelId="{C827D3FF-1A09-4BE7-93FD-A0011FEF3F2D}" srcId="{EAC74BB1-8FC4-42F3-B87D-3AB803A48669}" destId="{228C89D6-F956-4FE3-82D0-3E61F858EC4D}" srcOrd="2" destOrd="0" parTransId="{90424D9E-B775-45F5-85F2-44FFBBA30012}" sibTransId="{D5AE0C7D-403E-4322-AA0A-71142EC9BD82}"/>
    <dgm:cxn modelId="{BF988466-1A85-4EF1-AA03-74DAE1D1341F}" type="presParOf" srcId="{3C856F3A-4767-4F10-977D-46D417294160}" destId="{8BCE8E6D-ABD5-4ADD-B286-A186E08BDDA2}" srcOrd="0" destOrd="0" presId="urn:microsoft.com/office/officeart/2005/8/layout/chevron2"/>
    <dgm:cxn modelId="{FF07D2DE-F204-44A5-A8F2-8011AFF896F2}" type="presParOf" srcId="{8BCE8E6D-ABD5-4ADD-B286-A186E08BDDA2}" destId="{8CC97E80-48F8-4319-AF24-3165ED9AA497}" srcOrd="0" destOrd="0" presId="urn:microsoft.com/office/officeart/2005/8/layout/chevron2"/>
    <dgm:cxn modelId="{682DE381-EFBC-4189-8BC1-1EFCB1C0627E}" type="presParOf" srcId="{8BCE8E6D-ABD5-4ADD-B286-A186E08BDDA2}" destId="{2923E0DF-868A-46FE-986D-BFD5D3C34BD5}" srcOrd="1" destOrd="0" presId="urn:microsoft.com/office/officeart/2005/8/layout/chevron2"/>
    <dgm:cxn modelId="{2C4BF01C-6AF2-4349-A660-2671A356F2A7}" type="presParOf" srcId="{3C856F3A-4767-4F10-977D-46D417294160}" destId="{392FA956-3679-431C-89E3-B9FEB9FED6B0}" srcOrd="1" destOrd="0" presId="urn:microsoft.com/office/officeart/2005/8/layout/chevron2"/>
    <dgm:cxn modelId="{3CCE675B-5B35-48AC-8182-A2804A91291B}" type="presParOf" srcId="{3C856F3A-4767-4F10-977D-46D417294160}" destId="{9CA842DC-957B-48A0-8DAD-3DC952C524B1}" srcOrd="2" destOrd="0" presId="urn:microsoft.com/office/officeart/2005/8/layout/chevron2"/>
    <dgm:cxn modelId="{DE81BAAD-ABB8-4327-91B4-F2CC05654668}" type="presParOf" srcId="{9CA842DC-957B-48A0-8DAD-3DC952C524B1}" destId="{85207093-E043-4D5E-A844-684C7BB8DF8B}" srcOrd="0" destOrd="0" presId="urn:microsoft.com/office/officeart/2005/8/layout/chevron2"/>
    <dgm:cxn modelId="{40701306-555F-4833-BD1E-6A8FFA2FDACC}" type="presParOf" srcId="{9CA842DC-957B-48A0-8DAD-3DC952C524B1}" destId="{4E1C841B-789A-4B79-8AB3-F37AC76136B1}" srcOrd="1" destOrd="0" presId="urn:microsoft.com/office/officeart/2005/8/layout/chevron2"/>
    <dgm:cxn modelId="{1DC6EF34-D32E-4511-BBF6-1DDB0A0C8463}" type="presParOf" srcId="{3C856F3A-4767-4F10-977D-46D417294160}" destId="{DA2CD9EE-0193-4EEE-8078-54BDAF23F85A}" srcOrd="3" destOrd="0" presId="urn:microsoft.com/office/officeart/2005/8/layout/chevron2"/>
    <dgm:cxn modelId="{862B027A-33CA-421B-9FC3-097A1218D046}" type="presParOf" srcId="{3C856F3A-4767-4F10-977D-46D417294160}" destId="{A4C2832F-2B70-44F9-A869-156B789C1136}" srcOrd="4" destOrd="0" presId="urn:microsoft.com/office/officeart/2005/8/layout/chevron2"/>
    <dgm:cxn modelId="{674AF30A-67E9-4F2F-83D1-CA4ED0C15B54}" type="presParOf" srcId="{A4C2832F-2B70-44F9-A869-156B789C1136}" destId="{1BF4D0B4-8318-43A8-AE76-CC2176F25302}" srcOrd="0" destOrd="0" presId="urn:microsoft.com/office/officeart/2005/8/layout/chevron2"/>
    <dgm:cxn modelId="{187833C3-4E24-4B43-94A9-643B5AD87E00}" type="presParOf" srcId="{A4C2832F-2B70-44F9-A869-156B789C1136}" destId="{BCFF119E-CF94-4674-8A1E-66120F0BF0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2CC885-A60A-4CB8-92B7-52637CEF098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232BC39-FA8F-4C4D-A556-60ED18CAAF87}">
      <dgm:prSet phldrT="[Texto]"/>
      <dgm:spPr/>
      <dgm:t>
        <a:bodyPr/>
        <a:lstStyle/>
        <a:p>
          <a:r>
            <a:rPr lang="es-ES" dirty="0" err="1"/>
            <a:t>Lasaitasuna</a:t>
          </a:r>
          <a:r>
            <a:rPr lang="es-ES" dirty="0"/>
            <a:t> </a:t>
          </a:r>
          <a:r>
            <a:rPr lang="es-ES" dirty="0" err="1"/>
            <a:t>mantendu</a:t>
          </a:r>
          <a:endParaRPr lang="es-ES" dirty="0"/>
        </a:p>
      </dgm:t>
    </dgm:pt>
    <dgm:pt modelId="{3B62C097-35BA-4C6C-ACF9-0B28029A91FC}" type="parTrans" cxnId="{7BCD3241-BF1B-4D83-B410-56A08937749D}">
      <dgm:prSet/>
      <dgm:spPr/>
      <dgm:t>
        <a:bodyPr/>
        <a:lstStyle/>
        <a:p>
          <a:endParaRPr lang="es-ES"/>
        </a:p>
      </dgm:t>
    </dgm:pt>
    <dgm:pt modelId="{525D29BC-90F5-44D1-9370-5F0820AB912C}" type="sibTrans" cxnId="{7BCD3241-BF1B-4D83-B410-56A08937749D}">
      <dgm:prSet/>
      <dgm:spPr/>
      <dgm:t>
        <a:bodyPr/>
        <a:lstStyle/>
        <a:p>
          <a:endParaRPr lang="es-ES"/>
        </a:p>
      </dgm:t>
    </dgm:pt>
    <dgm:pt modelId="{591D125E-1EDD-4CC5-B85B-65C676806EED}">
      <dgm:prSet phldrT="[Texto]"/>
      <dgm:spPr/>
      <dgm:t>
        <a:bodyPr/>
        <a:lstStyle/>
        <a:p>
          <a:r>
            <a:rPr lang="es-ES" dirty="0" err="1"/>
            <a:t>Hitzegitea</a:t>
          </a:r>
          <a:r>
            <a:rPr lang="es-ES" dirty="0"/>
            <a:t> </a:t>
          </a:r>
          <a:r>
            <a:rPr lang="es-ES" dirty="0" err="1"/>
            <a:t>ez</a:t>
          </a:r>
          <a:r>
            <a:rPr lang="es-ES" dirty="0"/>
            <a:t> da </a:t>
          </a:r>
          <a:r>
            <a:rPr lang="es-ES" dirty="0" err="1"/>
            <a:t>lagungarria</a:t>
          </a:r>
          <a:endParaRPr lang="es-ES" dirty="0"/>
        </a:p>
      </dgm:t>
    </dgm:pt>
    <dgm:pt modelId="{5E0F826B-FCD1-45E5-840F-79110FD82E83}" type="parTrans" cxnId="{54EF4357-2DDB-43F2-9E66-90C9BF170D86}">
      <dgm:prSet/>
      <dgm:spPr/>
      <dgm:t>
        <a:bodyPr/>
        <a:lstStyle/>
        <a:p>
          <a:endParaRPr lang="es-ES"/>
        </a:p>
      </dgm:t>
    </dgm:pt>
    <dgm:pt modelId="{5253216B-1264-47AA-AFDA-E8B4FF51668B}" type="sibTrans" cxnId="{54EF4357-2DDB-43F2-9E66-90C9BF170D86}">
      <dgm:prSet/>
      <dgm:spPr/>
      <dgm:t>
        <a:bodyPr/>
        <a:lstStyle/>
        <a:p>
          <a:endParaRPr lang="es-ES"/>
        </a:p>
      </dgm:t>
    </dgm:pt>
    <dgm:pt modelId="{7F5487BE-3C92-4DB4-A51A-5BFAF9E28E62}">
      <dgm:prSet phldrT="[Texto]"/>
      <dgm:spPr/>
      <dgm:t>
        <a:bodyPr/>
        <a:lstStyle/>
        <a:p>
          <a:r>
            <a:rPr lang="es-ES" dirty="0" err="1"/>
            <a:t>Edozein</a:t>
          </a:r>
          <a:r>
            <a:rPr lang="es-ES" dirty="0"/>
            <a:t> </a:t>
          </a:r>
          <a:r>
            <a:rPr lang="es-ES" dirty="0" err="1"/>
            <a:t>estimulazio</a:t>
          </a:r>
          <a:r>
            <a:rPr lang="es-ES" dirty="0"/>
            <a:t> </a:t>
          </a:r>
          <a:r>
            <a:rPr lang="es-ES" dirty="0" err="1"/>
            <a:t>sentsorial</a:t>
          </a:r>
          <a:r>
            <a:rPr lang="es-ES" dirty="0"/>
            <a:t> </a:t>
          </a:r>
          <a:r>
            <a:rPr lang="es-ES" dirty="0" err="1"/>
            <a:t>saihestu</a:t>
          </a:r>
          <a:endParaRPr lang="es-ES" dirty="0"/>
        </a:p>
      </dgm:t>
    </dgm:pt>
    <dgm:pt modelId="{2E258008-3606-4E1E-AB14-385239DA443F}" type="parTrans" cxnId="{E4E8F1DB-162E-4364-9ABF-C0528494492D}">
      <dgm:prSet/>
      <dgm:spPr/>
      <dgm:t>
        <a:bodyPr/>
        <a:lstStyle/>
        <a:p>
          <a:endParaRPr lang="es-ES"/>
        </a:p>
      </dgm:t>
    </dgm:pt>
    <dgm:pt modelId="{420F8A25-5C00-4C17-845C-1254941051B6}" type="sibTrans" cxnId="{E4E8F1DB-162E-4364-9ABF-C0528494492D}">
      <dgm:prSet/>
      <dgm:spPr/>
      <dgm:t>
        <a:bodyPr/>
        <a:lstStyle/>
        <a:p>
          <a:endParaRPr lang="es-ES"/>
        </a:p>
      </dgm:t>
    </dgm:pt>
    <dgm:pt modelId="{5CADDF24-87E4-4592-886A-76BDE8022230}">
      <dgm:prSet phldrT="[Texto]"/>
      <dgm:spPr/>
      <dgm:t>
        <a:bodyPr/>
        <a:lstStyle/>
        <a:p>
          <a:r>
            <a:rPr lang="es-ES" dirty="0" err="1"/>
            <a:t>Interesgunea</a:t>
          </a:r>
          <a:r>
            <a:rPr lang="es-ES" dirty="0"/>
            <a:t> </a:t>
          </a:r>
          <a:r>
            <a:rPr lang="es-ES" dirty="0" err="1"/>
            <a:t>aldatu</a:t>
          </a:r>
          <a:r>
            <a:rPr lang="es-ES" dirty="0"/>
            <a:t>.</a:t>
          </a:r>
        </a:p>
      </dgm:t>
    </dgm:pt>
    <dgm:pt modelId="{45BC762D-AE07-4FC0-8F1A-8EEB16A1B0BA}" type="parTrans" cxnId="{0787647F-9932-4C71-8A7E-A960FA0E2B42}">
      <dgm:prSet/>
      <dgm:spPr/>
      <dgm:t>
        <a:bodyPr/>
        <a:lstStyle/>
        <a:p>
          <a:endParaRPr lang="es-ES"/>
        </a:p>
      </dgm:t>
    </dgm:pt>
    <dgm:pt modelId="{9EF6F844-C452-4862-BB74-314E599D0B0F}" type="sibTrans" cxnId="{0787647F-9932-4C71-8A7E-A960FA0E2B42}">
      <dgm:prSet/>
      <dgm:spPr/>
      <dgm:t>
        <a:bodyPr/>
        <a:lstStyle/>
        <a:p>
          <a:endParaRPr lang="es-ES"/>
        </a:p>
      </dgm:t>
    </dgm:pt>
    <dgm:pt modelId="{845C5B84-266F-4E7E-807E-E85629C5A7D7}">
      <dgm:prSet phldrT="[Texto]"/>
      <dgm:spPr/>
      <dgm:t>
        <a:bodyPr/>
        <a:lstStyle/>
        <a:p>
          <a:r>
            <a:rPr lang="es-ES" dirty="0" err="1"/>
            <a:t>Aldartea</a:t>
          </a:r>
          <a:r>
            <a:rPr lang="es-ES" dirty="0"/>
            <a:t> </a:t>
          </a:r>
          <a:r>
            <a:rPr lang="es-ES" dirty="0" err="1"/>
            <a:t>aldatzeko</a:t>
          </a:r>
          <a:r>
            <a:rPr lang="es-ES" dirty="0"/>
            <a:t> </a:t>
          </a:r>
          <a:r>
            <a:rPr lang="es-ES" dirty="0" err="1"/>
            <a:t>edozein</a:t>
          </a:r>
          <a:r>
            <a:rPr lang="es-ES" dirty="0"/>
            <a:t> </a:t>
          </a:r>
          <a:r>
            <a:rPr lang="es-ES" dirty="0" err="1"/>
            <a:t>ahalegin</a:t>
          </a:r>
          <a:r>
            <a:rPr lang="es-ES" dirty="0"/>
            <a:t>  era </a:t>
          </a:r>
          <a:r>
            <a:rPr lang="es-ES" dirty="0" err="1"/>
            <a:t>baikorrean</a:t>
          </a:r>
          <a:r>
            <a:rPr lang="es-ES" dirty="0"/>
            <a:t> </a:t>
          </a:r>
          <a:r>
            <a:rPr lang="es-ES" dirty="0" err="1"/>
            <a:t>indartu</a:t>
          </a:r>
          <a:r>
            <a:rPr lang="es-ES" dirty="0"/>
            <a:t>.</a:t>
          </a:r>
        </a:p>
      </dgm:t>
    </dgm:pt>
    <dgm:pt modelId="{131EFF68-E898-4AAC-9130-6FB7D0023EAC}" type="parTrans" cxnId="{652CB647-FF9D-4B37-B00D-E47A934B2A2F}">
      <dgm:prSet/>
      <dgm:spPr/>
      <dgm:t>
        <a:bodyPr/>
        <a:lstStyle/>
        <a:p>
          <a:endParaRPr lang="es-ES"/>
        </a:p>
      </dgm:t>
    </dgm:pt>
    <dgm:pt modelId="{A132DF69-CFF4-46F0-AE5F-25FAC1751E10}" type="sibTrans" cxnId="{652CB647-FF9D-4B37-B00D-E47A934B2A2F}">
      <dgm:prSet/>
      <dgm:spPr/>
      <dgm:t>
        <a:bodyPr/>
        <a:lstStyle/>
        <a:p>
          <a:endParaRPr lang="es-ES"/>
        </a:p>
      </dgm:t>
    </dgm:pt>
    <dgm:pt modelId="{2003E01F-9905-4F6C-8DC6-DB09A03F7E14}">
      <dgm:prSet phldrT="[Texto]"/>
      <dgm:spPr/>
      <dgm:t>
        <a:bodyPr/>
        <a:lstStyle/>
        <a:p>
          <a:r>
            <a:rPr lang="es-ES" dirty="0" err="1"/>
            <a:t>Lasaitzeko</a:t>
          </a:r>
          <a:r>
            <a:rPr lang="es-ES" dirty="0"/>
            <a:t> </a:t>
          </a:r>
          <a:r>
            <a:rPr lang="es-ES" dirty="0" err="1"/>
            <a:t>txokoa</a:t>
          </a:r>
          <a:endParaRPr lang="es-ES" dirty="0"/>
        </a:p>
      </dgm:t>
    </dgm:pt>
    <dgm:pt modelId="{06337327-E195-4695-9DBE-89D53ADD13FC}" type="parTrans" cxnId="{DB3F4CD3-4760-4721-8985-707191F9252B}">
      <dgm:prSet/>
      <dgm:spPr/>
      <dgm:t>
        <a:bodyPr/>
        <a:lstStyle/>
        <a:p>
          <a:endParaRPr lang="es-ES"/>
        </a:p>
      </dgm:t>
    </dgm:pt>
    <dgm:pt modelId="{EC078AD1-0DE0-4B9C-9123-39C520B5EDA4}" type="sibTrans" cxnId="{DB3F4CD3-4760-4721-8985-707191F9252B}">
      <dgm:prSet/>
      <dgm:spPr/>
      <dgm:t>
        <a:bodyPr/>
        <a:lstStyle/>
        <a:p>
          <a:endParaRPr lang="es-ES"/>
        </a:p>
      </dgm:t>
    </dgm:pt>
    <dgm:pt modelId="{51A78E16-7DFD-461F-9E6A-937FB4729534}">
      <dgm:prSet phldrT="[Texto]"/>
      <dgm:spPr/>
      <dgm:t>
        <a:bodyPr/>
        <a:lstStyle/>
        <a:p>
          <a:r>
            <a:rPr lang="es-ES" dirty="0" err="1"/>
            <a:t>Mugimenduak</a:t>
          </a:r>
          <a:r>
            <a:rPr lang="es-ES" dirty="0"/>
            <a:t> </a:t>
          </a:r>
          <a:r>
            <a:rPr lang="es-ES" dirty="0" err="1"/>
            <a:t>murriztu</a:t>
          </a:r>
          <a:r>
            <a:rPr lang="es-ES" dirty="0"/>
            <a:t> </a:t>
          </a:r>
          <a:r>
            <a:rPr lang="es-ES" dirty="0" err="1"/>
            <a:t>geure</a:t>
          </a:r>
          <a:r>
            <a:rPr lang="es-ES" dirty="0"/>
            <a:t> </a:t>
          </a:r>
          <a:r>
            <a:rPr lang="es-ES" dirty="0" err="1"/>
            <a:t>kontaktuarekin</a:t>
          </a:r>
          <a:r>
            <a:rPr lang="es-ES" dirty="0"/>
            <a:t>, </a:t>
          </a:r>
          <a:r>
            <a:rPr lang="es-ES" dirty="0" err="1"/>
            <a:t>autolesioak</a:t>
          </a:r>
          <a:r>
            <a:rPr lang="es-ES" dirty="0"/>
            <a:t> </a:t>
          </a:r>
          <a:r>
            <a:rPr lang="es-ES" dirty="0" err="1"/>
            <a:t>ekiditzeko</a:t>
          </a:r>
          <a:r>
            <a:rPr lang="es-ES" dirty="0"/>
            <a:t>.</a:t>
          </a:r>
        </a:p>
      </dgm:t>
    </dgm:pt>
    <dgm:pt modelId="{B3D12EAB-2B68-4F44-9C31-91407327924E}" type="parTrans" cxnId="{388D64D4-392E-43FB-BA90-8F50B27DB136}">
      <dgm:prSet/>
      <dgm:spPr/>
      <dgm:t>
        <a:bodyPr/>
        <a:lstStyle/>
        <a:p>
          <a:endParaRPr lang="es-ES"/>
        </a:p>
      </dgm:t>
    </dgm:pt>
    <dgm:pt modelId="{69B15503-C151-4358-8968-D743C4A2A61C}" type="sibTrans" cxnId="{388D64D4-392E-43FB-BA90-8F50B27DB136}">
      <dgm:prSet/>
      <dgm:spPr/>
      <dgm:t>
        <a:bodyPr/>
        <a:lstStyle/>
        <a:p>
          <a:endParaRPr lang="es-ES"/>
        </a:p>
      </dgm:t>
    </dgm:pt>
    <dgm:pt modelId="{EA175B05-3A3C-4E11-AE97-29A66B79E659}">
      <dgm:prSet phldrT="[Texto]"/>
      <dgm:spPr/>
      <dgm:t>
        <a:bodyPr/>
        <a:lstStyle/>
        <a:p>
          <a:r>
            <a:rPr lang="es-ES" dirty="0"/>
            <a:t>Toki </a:t>
          </a:r>
          <a:r>
            <a:rPr lang="es-ES" dirty="0" err="1"/>
            <a:t>lasaiago</a:t>
          </a:r>
          <a:r>
            <a:rPr lang="es-ES" dirty="0"/>
            <a:t> batera </a:t>
          </a:r>
          <a:r>
            <a:rPr lang="es-ES" dirty="0" err="1"/>
            <a:t>eraman</a:t>
          </a:r>
          <a:r>
            <a:rPr lang="es-ES" dirty="0"/>
            <a:t> eta, </a:t>
          </a:r>
          <a:r>
            <a:rPr lang="es-ES" dirty="0" err="1"/>
            <a:t>ezinezkoa</a:t>
          </a:r>
          <a:r>
            <a:rPr lang="es-ES" dirty="0"/>
            <a:t> </a:t>
          </a:r>
          <a:r>
            <a:rPr lang="es-ES" dirty="0" err="1"/>
            <a:t>balitz</a:t>
          </a:r>
          <a:r>
            <a:rPr lang="es-ES" dirty="0"/>
            <a:t>, </a:t>
          </a:r>
          <a:r>
            <a:rPr lang="es-ES" dirty="0" err="1"/>
            <a:t>beste</a:t>
          </a:r>
          <a:r>
            <a:rPr lang="es-ES" dirty="0"/>
            <a:t> </a:t>
          </a:r>
          <a:r>
            <a:rPr lang="es-ES" dirty="0" err="1"/>
            <a:t>guztiak</a:t>
          </a:r>
          <a:r>
            <a:rPr lang="es-ES" dirty="0"/>
            <a:t> </a:t>
          </a:r>
          <a:r>
            <a:rPr lang="es-ES" dirty="0" err="1"/>
            <a:t>atera</a:t>
          </a:r>
          <a:r>
            <a:rPr lang="es-ES" dirty="0"/>
            <a:t>. </a:t>
          </a:r>
        </a:p>
      </dgm:t>
    </dgm:pt>
    <dgm:pt modelId="{DB88472D-5CFD-4B91-8274-6F10BFE45964}" type="parTrans" cxnId="{38E639EF-3AA3-48F0-9AB0-02B0FBDA0EC6}">
      <dgm:prSet/>
      <dgm:spPr/>
      <dgm:t>
        <a:bodyPr/>
        <a:lstStyle/>
        <a:p>
          <a:endParaRPr lang="es-ES"/>
        </a:p>
      </dgm:t>
    </dgm:pt>
    <dgm:pt modelId="{488308AC-B3E0-49D5-A2D4-07B4E4C2D672}" type="sibTrans" cxnId="{38E639EF-3AA3-48F0-9AB0-02B0FBDA0EC6}">
      <dgm:prSet/>
      <dgm:spPr/>
      <dgm:t>
        <a:bodyPr/>
        <a:lstStyle/>
        <a:p>
          <a:endParaRPr lang="es-ES"/>
        </a:p>
      </dgm:t>
    </dgm:pt>
    <dgm:pt modelId="{258A735D-5671-4AF3-9CFD-BEAA8DFED29D}" type="pres">
      <dgm:prSet presAssocID="{042CC885-A60A-4CB8-92B7-52637CEF098B}" presName="compositeShape" presStyleCnt="0">
        <dgm:presLayoutVars>
          <dgm:dir/>
          <dgm:resizeHandles/>
        </dgm:presLayoutVars>
      </dgm:prSet>
      <dgm:spPr/>
    </dgm:pt>
    <dgm:pt modelId="{C990BAA0-D0F1-49D5-82D0-A74D157B7EBF}" type="pres">
      <dgm:prSet presAssocID="{042CC885-A60A-4CB8-92B7-52637CEF098B}" presName="pyramid" presStyleLbl="node1" presStyleIdx="0" presStyleCnt="1"/>
      <dgm:spPr/>
    </dgm:pt>
    <dgm:pt modelId="{0746ECDD-0968-40FE-9F8B-6406F3F2F0F6}" type="pres">
      <dgm:prSet presAssocID="{042CC885-A60A-4CB8-92B7-52637CEF098B}" presName="theList" presStyleCnt="0"/>
      <dgm:spPr/>
    </dgm:pt>
    <dgm:pt modelId="{759093D9-4542-4BBB-A7AA-7E619D88467B}" type="pres">
      <dgm:prSet presAssocID="{6232BC39-FA8F-4C4D-A556-60ED18CAAF87}" presName="aNode" presStyleLbl="fgAcc1" presStyleIdx="0" presStyleCnt="8">
        <dgm:presLayoutVars>
          <dgm:bulletEnabled val="1"/>
        </dgm:presLayoutVars>
      </dgm:prSet>
      <dgm:spPr/>
    </dgm:pt>
    <dgm:pt modelId="{440E2C0D-D149-4AF6-869F-955942839912}" type="pres">
      <dgm:prSet presAssocID="{6232BC39-FA8F-4C4D-A556-60ED18CAAF87}" presName="aSpace" presStyleCnt="0"/>
      <dgm:spPr/>
    </dgm:pt>
    <dgm:pt modelId="{A1F9F690-5B41-40B5-A616-CF221AF809F7}" type="pres">
      <dgm:prSet presAssocID="{591D125E-1EDD-4CC5-B85B-65C676806EED}" presName="aNode" presStyleLbl="fgAcc1" presStyleIdx="1" presStyleCnt="8">
        <dgm:presLayoutVars>
          <dgm:bulletEnabled val="1"/>
        </dgm:presLayoutVars>
      </dgm:prSet>
      <dgm:spPr/>
    </dgm:pt>
    <dgm:pt modelId="{6FBCBF87-1E8C-441D-8C7E-E2C221A38483}" type="pres">
      <dgm:prSet presAssocID="{591D125E-1EDD-4CC5-B85B-65C676806EED}" presName="aSpace" presStyleCnt="0"/>
      <dgm:spPr/>
    </dgm:pt>
    <dgm:pt modelId="{4E281915-DA0A-4FC8-95AD-766FF9D4B4A4}" type="pres">
      <dgm:prSet presAssocID="{7F5487BE-3C92-4DB4-A51A-5BFAF9E28E62}" presName="aNode" presStyleLbl="fgAcc1" presStyleIdx="2" presStyleCnt="8" custLinFactNeighborY="-30292">
        <dgm:presLayoutVars>
          <dgm:bulletEnabled val="1"/>
        </dgm:presLayoutVars>
      </dgm:prSet>
      <dgm:spPr/>
    </dgm:pt>
    <dgm:pt modelId="{F6112FBB-ABD8-43D9-8EE9-C0821AF55296}" type="pres">
      <dgm:prSet presAssocID="{7F5487BE-3C92-4DB4-A51A-5BFAF9E28E62}" presName="aSpace" presStyleCnt="0"/>
      <dgm:spPr/>
    </dgm:pt>
    <dgm:pt modelId="{180CE86F-F4FC-4123-B5E4-E781A2B04DA9}" type="pres">
      <dgm:prSet presAssocID="{5CADDF24-87E4-4592-886A-76BDE8022230}" presName="aNode" presStyleLbl="fgAcc1" presStyleIdx="3" presStyleCnt="8">
        <dgm:presLayoutVars>
          <dgm:bulletEnabled val="1"/>
        </dgm:presLayoutVars>
      </dgm:prSet>
      <dgm:spPr/>
    </dgm:pt>
    <dgm:pt modelId="{0737BA94-4A1F-4262-886B-50DE103D71C5}" type="pres">
      <dgm:prSet presAssocID="{5CADDF24-87E4-4592-886A-76BDE8022230}" presName="aSpace" presStyleCnt="0"/>
      <dgm:spPr/>
    </dgm:pt>
    <dgm:pt modelId="{E16BC606-F83B-47AE-B741-F1CFB885EE25}" type="pres">
      <dgm:prSet presAssocID="{845C5B84-266F-4E7E-807E-E85629C5A7D7}" presName="aNode" presStyleLbl="fgAcc1" presStyleIdx="4" presStyleCnt="8">
        <dgm:presLayoutVars>
          <dgm:bulletEnabled val="1"/>
        </dgm:presLayoutVars>
      </dgm:prSet>
      <dgm:spPr/>
    </dgm:pt>
    <dgm:pt modelId="{DA5DDF46-E1FE-44DA-B415-5B5E149FFA95}" type="pres">
      <dgm:prSet presAssocID="{845C5B84-266F-4E7E-807E-E85629C5A7D7}" presName="aSpace" presStyleCnt="0"/>
      <dgm:spPr/>
    </dgm:pt>
    <dgm:pt modelId="{33130F31-6B8E-404F-8BA6-6F89055BCB60}" type="pres">
      <dgm:prSet presAssocID="{2003E01F-9905-4F6C-8DC6-DB09A03F7E14}" presName="aNode" presStyleLbl="fgAcc1" presStyleIdx="5" presStyleCnt="8">
        <dgm:presLayoutVars>
          <dgm:bulletEnabled val="1"/>
        </dgm:presLayoutVars>
      </dgm:prSet>
      <dgm:spPr/>
    </dgm:pt>
    <dgm:pt modelId="{60D2AEE9-EBE3-45F7-82D0-35BC555795A6}" type="pres">
      <dgm:prSet presAssocID="{2003E01F-9905-4F6C-8DC6-DB09A03F7E14}" presName="aSpace" presStyleCnt="0"/>
      <dgm:spPr/>
    </dgm:pt>
    <dgm:pt modelId="{EB5249CC-6AA2-4112-AF00-19D9A7FC5BE8}" type="pres">
      <dgm:prSet presAssocID="{51A78E16-7DFD-461F-9E6A-937FB4729534}" presName="aNode" presStyleLbl="fgAcc1" presStyleIdx="6" presStyleCnt="8">
        <dgm:presLayoutVars>
          <dgm:bulletEnabled val="1"/>
        </dgm:presLayoutVars>
      </dgm:prSet>
      <dgm:spPr/>
    </dgm:pt>
    <dgm:pt modelId="{EB7E0F03-3582-4E8A-9F27-03C526CD5D43}" type="pres">
      <dgm:prSet presAssocID="{51A78E16-7DFD-461F-9E6A-937FB4729534}" presName="aSpace" presStyleCnt="0"/>
      <dgm:spPr/>
    </dgm:pt>
    <dgm:pt modelId="{CA4A9F2D-02DB-4BBF-B0B8-A998829583A9}" type="pres">
      <dgm:prSet presAssocID="{EA175B05-3A3C-4E11-AE97-29A66B79E659}" presName="aNode" presStyleLbl="fgAcc1" presStyleIdx="7" presStyleCnt="8">
        <dgm:presLayoutVars>
          <dgm:bulletEnabled val="1"/>
        </dgm:presLayoutVars>
      </dgm:prSet>
      <dgm:spPr/>
    </dgm:pt>
    <dgm:pt modelId="{9C462E9F-C7BC-49DC-A68D-49323324BCDF}" type="pres">
      <dgm:prSet presAssocID="{EA175B05-3A3C-4E11-AE97-29A66B79E659}" presName="aSpace" presStyleCnt="0"/>
      <dgm:spPr/>
    </dgm:pt>
  </dgm:ptLst>
  <dgm:cxnLst>
    <dgm:cxn modelId="{D17D5304-369A-4C01-8F68-5D20F900A752}" type="presOf" srcId="{591D125E-1EDD-4CC5-B85B-65C676806EED}" destId="{A1F9F690-5B41-40B5-A616-CF221AF809F7}" srcOrd="0" destOrd="0" presId="urn:microsoft.com/office/officeart/2005/8/layout/pyramid2"/>
    <dgm:cxn modelId="{818F9C36-1CD4-49C3-9D16-BE3CD777FB45}" type="presOf" srcId="{51A78E16-7DFD-461F-9E6A-937FB4729534}" destId="{EB5249CC-6AA2-4112-AF00-19D9A7FC5BE8}" srcOrd="0" destOrd="0" presId="urn:microsoft.com/office/officeart/2005/8/layout/pyramid2"/>
    <dgm:cxn modelId="{7375C23D-D805-4CAB-9A6F-DD4F6E7E6861}" type="presOf" srcId="{7F5487BE-3C92-4DB4-A51A-5BFAF9E28E62}" destId="{4E281915-DA0A-4FC8-95AD-766FF9D4B4A4}" srcOrd="0" destOrd="0" presId="urn:microsoft.com/office/officeart/2005/8/layout/pyramid2"/>
    <dgm:cxn modelId="{7BCD3241-BF1B-4D83-B410-56A08937749D}" srcId="{042CC885-A60A-4CB8-92B7-52637CEF098B}" destId="{6232BC39-FA8F-4C4D-A556-60ED18CAAF87}" srcOrd="0" destOrd="0" parTransId="{3B62C097-35BA-4C6C-ACF9-0B28029A91FC}" sibTransId="{525D29BC-90F5-44D1-9370-5F0820AB912C}"/>
    <dgm:cxn modelId="{652CB647-FF9D-4B37-B00D-E47A934B2A2F}" srcId="{042CC885-A60A-4CB8-92B7-52637CEF098B}" destId="{845C5B84-266F-4E7E-807E-E85629C5A7D7}" srcOrd="4" destOrd="0" parTransId="{131EFF68-E898-4AAC-9130-6FB7D0023EAC}" sibTransId="{A132DF69-CFF4-46F0-AE5F-25FAC1751E10}"/>
    <dgm:cxn modelId="{046D5F4F-F96A-4F79-B99A-FA9AD6917A56}" type="presOf" srcId="{6232BC39-FA8F-4C4D-A556-60ED18CAAF87}" destId="{759093D9-4542-4BBB-A7AA-7E619D88467B}" srcOrd="0" destOrd="0" presId="urn:microsoft.com/office/officeart/2005/8/layout/pyramid2"/>
    <dgm:cxn modelId="{8BDD3D51-B419-49B9-AD91-3884514F359A}" type="presOf" srcId="{845C5B84-266F-4E7E-807E-E85629C5A7D7}" destId="{E16BC606-F83B-47AE-B741-F1CFB885EE25}" srcOrd="0" destOrd="0" presId="urn:microsoft.com/office/officeart/2005/8/layout/pyramid2"/>
    <dgm:cxn modelId="{54EF4357-2DDB-43F2-9E66-90C9BF170D86}" srcId="{042CC885-A60A-4CB8-92B7-52637CEF098B}" destId="{591D125E-1EDD-4CC5-B85B-65C676806EED}" srcOrd="1" destOrd="0" parTransId="{5E0F826B-FCD1-45E5-840F-79110FD82E83}" sibTransId="{5253216B-1264-47AA-AFDA-E8B4FF51668B}"/>
    <dgm:cxn modelId="{078AFE7A-AB77-4CA6-8184-6FB5197238AD}" type="presOf" srcId="{2003E01F-9905-4F6C-8DC6-DB09A03F7E14}" destId="{33130F31-6B8E-404F-8BA6-6F89055BCB60}" srcOrd="0" destOrd="0" presId="urn:microsoft.com/office/officeart/2005/8/layout/pyramid2"/>
    <dgm:cxn modelId="{0787647F-9932-4C71-8A7E-A960FA0E2B42}" srcId="{042CC885-A60A-4CB8-92B7-52637CEF098B}" destId="{5CADDF24-87E4-4592-886A-76BDE8022230}" srcOrd="3" destOrd="0" parTransId="{45BC762D-AE07-4FC0-8F1A-8EEB16A1B0BA}" sibTransId="{9EF6F844-C452-4862-BB74-314E599D0B0F}"/>
    <dgm:cxn modelId="{504B5281-DF0B-40AA-8A5E-54BE396A5F3F}" type="presOf" srcId="{5CADDF24-87E4-4592-886A-76BDE8022230}" destId="{180CE86F-F4FC-4123-B5E4-E781A2B04DA9}" srcOrd="0" destOrd="0" presId="urn:microsoft.com/office/officeart/2005/8/layout/pyramid2"/>
    <dgm:cxn modelId="{38AFD99F-64FC-4BFF-BF82-EE83759E428C}" type="presOf" srcId="{EA175B05-3A3C-4E11-AE97-29A66B79E659}" destId="{CA4A9F2D-02DB-4BBF-B0B8-A998829583A9}" srcOrd="0" destOrd="0" presId="urn:microsoft.com/office/officeart/2005/8/layout/pyramid2"/>
    <dgm:cxn modelId="{6110A8C4-4874-4AB3-A030-25130477A651}" type="presOf" srcId="{042CC885-A60A-4CB8-92B7-52637CEF098B}" destId="{258A735D-5671-4AF3-9CFD-BEAA8DFED29D}" srcOrd="0" destOrd="0" presId="urn:microsoft.com/office/officeart/2005/8/layout/pyramid2"/>
    <dgm:cxn modelId="{DB3F4CD3-4760-4721-8985-707191F9252B}" srcId="{042CC885-A60A-4CB8-92B7-52637CEF098B}" destId="{2003E01F-9905-4F6C-8DC6-DB09A03F7E14}" srcOrd="5" destOrd="0" parTransId="{06337327-E195-4695-9DBE-89D53ADD13FC}" sibTransId="{EC078AD1-0DE0-4B9C-9123-39C520B5EDA4}"/>
    <dgm:cxn modelId="{388D64D4-392E-43FB-BA90-8F50B27DB136}" srcId="{042CC885-A60A-4CB8-92B7-52637CEF098B}" destId="{51A78E16-7DFD-461F-9E6A-937FB4729534}" srcOrd="6" destOrd="0" parTransId="{B3D12EAB-2B68-4F44-9C31-91407327924E}" sibTransId="{69B15503-C151-4358-8968-D743C4A2A61C}"/>
    <dgm:cxn modelId="{E4E8F1DB-162E-4364-9ABF-C0528494492D}" srcId="{042CC885-A60A-4CB8-92B7-52637CEF098B}" destId="{7F5487BE-3C92-4DB4-A51A-5BFAF9E28E62}" srcOrd="2" destOrd="0" parTransId="{2E258008-3606-4E1E-AB14-385239DA443F}" sibTransId="{420F8A25-5C00-4C17-845C-1254941051B6}"/>
    <dgm:cxn modelId="{38E639EF-3AA3-48F0-9AB0-02B0FBDA0EC6}" srcId="{042CC885-A60A-4CB8-92B7-52637CEF098B}" destId="{EA175B05-3A3C-4E11-AE97-29A66B79E659}" srcOrd="7" destOrd="0" parTransId="{DB88472D-5CFD-4B91-8274-6F10BFE45964}" sibTransId="{488308AC-B3E0-49D5-A2D4-07B4E4C2D672}"/>
    <dgm:cxn modelId="{EC6DC577-BC70-46A4-85A2-EF4A8869D44D}" type="presParOf" srcId="{258A735D-5671-4AF3-9CFD-BEAA8DFED29D}" destId="{C990BAA0-D0F1-49D5-82D0-A74D157B7EBF}" srcOrd="0" destOrd="0" presId="urn:microsoft.com/office/officeart/2005/8/layout/pyramid2"/>
    <dgm:cxn modelId="{64701606-9560-40FE-B498-A2D378BDB015}" type="presParOf" srcId="{258A735D-5671-4AF3-9CFD-BEAA8DFED29D}" destId="{0746ECDD-0968-40FE-9F8B-6406F3F2F0F6}" srcOrd="1" destOrd="0" presId="urn:microsoft.com/office/officeart/2005/8/layout/pyramid2"/>
    <dgm:cxn modelId="{9F30D3EB-B5E8-4978-A462-612C968BCF17}" type="presParOf" srcId="{0746ECDD-0968-40FE-9F8B-6406F3F2F0F6}" destId="{759093D9-4542-4BBB-A7AA-7E619D88467B}" srcOrd="0" destOrd="0" presId="urn:microsoft.com/office/officeart/2005/8/layout/pyramid2"/>
    <dgm:cxn modelId="{34C63E10-49E4-4F9D-B873-59DDFAC6575A}" type="presParOf" srcId="{0746ECDD-0968-40FE-9F8B-6406F3F2F0F6}" destId="{440E2C0D-D149-4AF6-869F-955942839912}" srcOrd="1" destOrd="0" presId="urn:microsoft.com/office/officeart/2005/8/layout/pyramid2"/>
    <dgm:cxn modelId="{21908155-83A7-4FEC-9A29-DE4AAA741E7D}" type="presParOf" srcId="{0746ECDD-0968-40FE-9F8B-6406F3F2F0F6}" destId="{A1F9F690-5B41-40B5-A616-CF221AF809F7}" srcOrd="2" destOrd="0" presId="urn:microsoft.com/office/officeart/2005/8/layout/pyramid2"/>
    <dgm:cxn modelId="{68D8DD69-A9D9-49BB-8979-EF45A8250A3F}" type="presParOf" srcId="{0746ECDD-0968-40FE-9F8B-6406F3F2F0F6}" destId="{6FBCBF87-1E8C-441D-8C7E-E2C221A38483}" srcOrd="3" destOrd="0" presId="urn:microsoft.com/office/officeart/2005/8/layout/pyramid2"/>
    <dgm:cxn modelId="{E859423D-C1D4-44E7-A9E0-B8C3EB9462B6}" type="presParOf" srcId="{0746ECDD-0968-40FE-9F8B-6406F3F2F0F6}" destId="{4E281915-DA0A-4FC8-95AD-766FF9D4B4A4}" srcOrd="4" destOrd="0" presId="urn:microsoft.com/office/officeart/2005/8/layout/pyramid2"/>
    <dgm:cxn modelId="{16ABEC74-A2C1-491B-8C1B-6820BEEC0A6F}" type="presParOf" srcId="{0746ECDD-0968-40FE-9F8B-6406F3F2F0F6}" destId="{F6112FBB-ABD8-43D9-8EE9-C0821AF55296}" srcOrd="5" destOrd="0" presId="urn:microsoft.com/office/officeart/2005/8/layout/pyramid2"/>
    <dgm:cxn modelId="{F642235B-F770-4D7E-98E4-4D0D46B20036}" type="presParOf" srcId="{0746ECDD-0968-40FE-9F8B-6406F3F2F0F6}" destId="{180CE86F-F4FC-4123-B5E4-E781A2B04DA9}" srcOrd="6" destOrd="0" presId="urn:microsoft.com/office/officeart/2005/8/layout/pyramid2"/>
    <dgm:cxn modelId="{527D94CE-ED97-4986-8657-1F720A3475CE}" type="presParOf" srcId="{0746ECDD-0968-40FE-9F8B-6406F3F2F0F6}" destId="{0737BA94-4A1F-4262-886B-50DE103D71C5}" srcOrd="7" destOrd="0" presId="urn:microsoft.com/office/officeart/2005/8/layout/pyramid2"/>
    <dgm:cxn modelId="{1402A5EC-6734-4CD8-9641-D6B37D78132C}" type="presParOf" srcId="{0746ECDD-0968-40FE-9F8B-6406F3F2F0F6}" destId="{E16BC606-F83B-47AE-B741-F1CFB885EE25}" srcOrd="8" destOrd="0" presId="urn:microsoft.com/office/officeart/2005/8/layout/pyramid2"/>
    <dgm:cxn modelId="{217C5E5F-2B40-4665-997E-FA991EDFC7EE}" type="presParOf" srcId="{0746ECDD-0968-40FE-9F8B-6406F3F2F0F6}" destId="{DA5DDF46-E1FE-44DA-B415-5B5E149FFA95}" srcOrd="9" destOrd="0" presId="urn:microsoft.com/office/officeart/2005/8/layout/pyramid2"/>
    <dgm:cxn modelId="{4DBC7F7E-AA6C-4E63-8F81-D4A29EF3EF24}" type="presParOf" srcId="{0746ECDD-0968-40FE-9F8B-6406F3F2F0F6}" destId="{33130F31-6B8E-404F-8BA6-6F89055BCB60}" srcOrd="10" destOrd="0" presId="urn:microsoft.com/office/officeart/2005/8/layout/pyramid2"/>
    <dgm:cxn modelId="{C6C6AB09-DCB2-4D19-8D77-806DCFC849DF}" type="presParOf" srcId="{0746ECDD-0968-40FE-9F8B-6406F3F2F0F6}" destId="{60D2AEE9-EBE3-45F7-82D0-35BC555795A6}" srcOrd="11" destOrd="0" presId="urn:microsoft.com/office/officeart/2005/8/layout/pyramid2"/>
    <dgm:cxn modelId="{B9036B6F-F236-455F-B530-C170BE648DFE}" type="presParOf" srcId="{0746ECDD-0968-40FE-9F8B-6406F3F2F0F6}" destId="{EB5249CC-6AA2-4112-AF00-19D9A7FC5BE8}" srcOrd="12" destOrd="0" presId="urn:microsoft.com/office/officeart/2005/8/layout/pyramid2"/>
    <dgm:cxn modelId="{68CC9B40-5600-46E4-966B-AD175E44C104}" type="presParOf" srcId="{0746ECDD-0968-40FE-9F8B-6406F3F2F0F6}" destId="{EB7E0F03-3582-4E8A-9F27-03C526CD5D43}" srcOrd="13" destOrd="0" presId="urn:microsoft.com/office/officeart/2005/8/layout/pyramid2"/>
    <dgm:cxn modelId="{A7F74F7B-5E93-449C-AEE8-1EE634BE1D9E}" type="presParOf" srcId="{0746ECDD-0968-40FE-9F8B-6406F3F2F0F6}" destId="{CA4A9F2D-02DB-4BBF-B0B8-A998829583A9}" srcOrd="14" destOrd="0" presId="urn:microsoft.com/office/officeart/2005/8/layout/pyramid2"/>
    <dgm:cxn modelId="{707E0DB4-358E-43B1-99B9-5ECBC1B475AD}" type="presParOf" srcId="{0746ECDD-0968-40FE-9F8B-6406F3F2F0F6}" destId="{9C462E9F-C7BC-49DC-A68D-49323324BCDF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270822" y="1999303"/>
          <a:ext cx="801941" cy="133441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36958" y="2398005"/>
          <a:ext cx="1204715" cy="1056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</a:t>
          </a:r>
          <a:r>
            <a:rPr lang="eu-ES" sz="1600" kern="1200" noProof="0" dirty="0"/>
            <a:t>Fisikoa</a:t>
          </a:r>
          <a:r>
            <a:rPr lang="es-ES" sz="1600" kern="1200" dirty="0"/>
            <a:t> </a:t>
          </a:r>
        </a:p>
      </dsp:txBody>
      <dsp:txXfrm>
        <a:off x="136958" y="2398005"/>
        <a:ext cx="1204715" cy="1056003"/>
      </dsp:txXfrm>
    </dsp:sp>
    <dsp:sp modelId="{B746139E-4627-4CCC-9299-5653D77ED24D}">
      <dsp:nvSpPr>
        <dsp:cNvPr id="0" name=""/>
        <dsp:cNvSpPr/>
      </dsp:nvSpPr>
      <dsp:spPr>
        <a:xfrm>
          <a:off x="1114368" y="1901062"/>
          <a:ext cx="227304" cy="227304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1745629" y="1634361"/>
          <a:ext cx="801941" cy="133441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1611765" y="2033063"/>
          <a:ext cx="1204715" cy="1056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u-ES" sz="1600" kern="1200" noProof="0" dirty="0" err="1">
              <a:solidFill>
                <a:schemeClr val="tx1"/>
              </a:solidFill>
            </a:rPr>
            <a:t>Sentsorio</a:t>
          </a:r>
          <a:r>
            <a:rPr lang="eu-ES" sz="1600" kern="1200" noProof="0" dirty="0">
              <a:solidFill>
                <a:schemeClr val="tx1"/>
              </a:solidFill>
            </a:rPr>
            <a:t>-motorra</a:t>
          </a:r>
        </a:p>
      </dsp:txBody>
      <dsp:txXfrm>
        <a:off x="1611765" y="2033063"/>
        <a:ext cx="1204715" cy="1056003"/>
      </dsp:txXfrm>
    </dsp:sp>
    <dsp:sp modelId="{F6F2BEFC-1674-4E8D-98FF-DE4432BB887C}">
      <dsp:nvSpPr>
        <dsp:cNvPr id="0" name=""/>
        <dsp:cNvSpPr/>
      </dsp:nvSpPr>
      <dsp:spPr>
        <a:xfrm>
          <a:off x="2589175" y="1536120"/>
          <a:ext cx="227304" cy="227304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3FDD5-F69D-4E5F-BA05-935303A0D1AB}">
      <dsp:nvSpPr>
        <dsp:cNvPr id="0" name=""/>
        <dsp:cNvSpPr/>
      </dsp:nvSpPr>
      <dsp:spPr>
        <a:xfrm rot="5400000">
          <a:off x="3220436" y="1269418"/>
          <a:ext cx="801941" cy="1334412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6125D-93AF-43C8-BACF-2D987E456F3D}">
      <dsp:nvSpPr>
        <dsp:cNvPr id="0" name=""/>
        <dsp:cNvSpPr/>
      </dsp:nvSpPr>
      <dsp:spPr>
        <a:xfrm>
          <a:off x="3086572" y="1668120"/>
          <a:ext cx="1204715" cy="1056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u-ES" sz="1600" kern="1200" noProof="0" dirty="0"/>
            <a:t>Moldatzailea</a:t>
          </a:r>
          <a:r>
            <a:rPr lang="es-ES" sz="1600" kern="1200" dirty="0"/>
            <a:t> </a:t>
          </a:r>
        </a:p>
      </dsp:txBody>
      <dsp:txXfrm>
        <a:off x="3086572" y="1668120"/>
        <a:ext cx="1204715" cy="1056003"/>
      </dsp:txXfrm>
    </dsp:sp>
    <dsp:sp modelId="{52BF58A1-4F17-4999-ABF5-C2B63D3C9DC1}">
      <dsp:nvSpPr>
        <dsp:cNvPr id="0" name=""/>
        <dsp:cNvSpPr/>
      </dsp:nvSpPr>
      <dsp:spPr>
        <a:xfrm>
          <a:off x="4063982" y="1171177"/>
          <a:ext cx="227304" cy="227304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1EFD4-0198-49BB-9B4E-8BB588F2C20E}">
      <dsp:nvSpPr>
        <dsp:cNvPr id="0" name=""/>
        <dsp:cNvSpPr/>
      </dsp:nvSpPr>
      <dsp:spPr>
        <a:xfrm rot="5400000">
          <a:off x="4695243" y="904476"/>
          <a:ext cx="801941" cy="1334412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951A7-64C6-4663-BEF6-407B0EDB5EC0}">
      <dsp:nvSpPr>
        <dsp:cNvPr id="0" name=""/>
        <dsp:cNvSpPr/>
      </dsp:nvSpPr>
      <dsp:spPr>
        <a:xfrm>
          <a:off x="4561379" y="1303178"/>
          <a:ext cx="1204715" cy="1056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u-ES" sz="1600" kern="1200" noProof="0" dirty="0"/>
            <a:t>Kognitiboa</a:t>
          </a:r>
          <a:r>
            <a:rPr lang="es-ES" sz="1600" kern="1200" dirty="0"/>
            <a:t> </a:t>
          </a:r>
        </a:p>
      </dsp:txBody>
      <dsp:txXfrm>
        <a:off x="4561379" y="1303178"/>
        <a:ext cx="1204715" cy="1056003"/>
      </dsp:txXfrm>
    </dsp:sp>
    <dsp:sp modelId="{7F523C29-5786-4365-9144-00BCB8584A28}">
      <dsp:nvSpPr>
        <dsp:cNvPr id="0" name=""/>
        <dsp:cNvSpPr/>
      </dsp:nvSpPr>
      <dsp:spPr>
        <a:xfrm>
          <a:off x="5538789" y="806235"/>
          <a:ext cx="227304" cy="227304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6319395" y="539533"/>
          <a:ext cx="801941" cy="133441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6086702" y="1066065"/>
          <a:ext cx="1768148" cy="1056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u-ES" sz="1600" kern="1200" noProof="0" dirty="0"/>
            <a:t>Komunikatiboa</a:t>
          </a:r>
          <a:r>
            <a:rPr lang="es-ES" sz="1600" kern="1200" dirty="0"/>
            <a:t> </a:t>
          </a:r>
        </a:p>
      </dsp:txBody>
      <dsp:txXfrm>
        <a:off x="6086702" y="1066065"/>
        <a:ext cx="1768148" cy="1056003"/>
      </dsp:txXfrm>
    </dsp:sp>
    <dsp:sp modelId="{D5E82CFA-3F05-41CB-A66C-3A904CCE06CE}">
      <dsp:nvSpPr>
        <dsp:cNvPr id="0" name=""/>
        <dsp:cNvSpPr/>
      </dsp:nvSpPr>
      <dsp:spPr>
        <a:xfrm>
          <a:off x="7162941" y="441293"/>
          <a:ext cx="227304" cy="227304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7644856" y="174591"/>
          <a:ext cx="801941" cy="133441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7412495" y="573293"/>
          <a:ext cx="1401710" cy="1056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 </a:t>
          </a:r>
          <a:r>
            <a:rPr lang="es-ES" sz="1600" kern="1200" dirty="0" err="1"/>
            <a:t>Linguistikoa</a:t>
          </a:r>
          <a:r>
            <a:rPr lang="es-ES" sz="1600" kern="1200" dirty="0"/>
            <a:t> </a:t>
          </a:r>
        </a:p>
      </dsp:txBody>
      <dsp:txXfrm>
        <a:off x="7412495" y="573293"/>
        <a:ext cx="1401710" cy="1056003"/>
      </dsp:txXfrm>
    </dsp:sp>
    <dsp:sp modelId="{F62C0D9F-BF11-4D63-A28B-80FA21343A28}">
      <dsp:nvSpPr>
        <dsp:cNvPr id="0" name=""/>
        <dsp:cNvSpPr/>
      </dsp:nvSpPr>
      <dsp:spPr>
        <a:xfrm>
          <a:off x="8488403" y="76350"/>
          <a:ext cx="227304" cy="227304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9119663" y="-190350"/>
          <a:ext cx="801941" cy="1334412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8985799" y="208351"/>
          <a:ext cx="1204715" cy="1056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u-ES" sz="1600" kern="1200" noProof="0" dirty="0">
              <a:solidFill>
                <a:schemeClr val="tx1"/>
              </a:solidFill>
            </a:rPr>
            <a:t>Sozio-emozionala</a:t>
          </a:r>
          <a:r>
            <a:rPr lang="es-ES" sz="1600" kern="1200" dirty="0">
              <a:solidFill>
                <a:srgbClr val="0070C0"/>
              </a:solidFill>
            </a:rPr>
            <a:t> </a:t>
          </a:r>
        </a:p>
      </dsp:txBody>
      <dsp:txXfrm>
        <a:off x="8985799" y="208351"/>
        <a:ext cx="1204715" cy="1056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2D4DB-D9F5-4779-B9B4-36A945D76B20}">
      <dsp:nvSpPr>
        <dsp:cNvPr id="0" name=""/>
        <dsp:cNvSpPr/>
      </dsp:nvSpPr>
      <dsp:spPr>
        <a:xfrm>
          <a:off x="2914674" y="1555452"/>
          <a:ext cx="1185310" cy="118531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EAN</a:t>
          </a:r>
        </a:p>
      </dsp:txBody>
      <dsp:txXfrm>
        <a:off x="3088259" y="1729037"/>
        <a:ext cx="838140" cy="838140"/>
      </dsp:txXfrm>
    </dsp:sp>
    <dsp:sp modelId="{BC3135AB-BD6F-49C4-9A1F-845A1AD5BD53}">
      <dsp:nvSpPr>
        <dsp:cNvPr id="0" name=""/>
        <dsp:cNvSpPr/>
      </dsp:nvSpPr>
      <dsp:spPr>
        <a:xfrm rot="16086778">
          <a:off x="3308658" y="1367206"/>
          <a:ext cx="346888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346888" y="1521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3473430" y="1373751"/>
        <a:ext cx="17344" cy="17344"/>
      </dsp:txXfrm>
    </dsp:sp>
    <dsp:sp modelId="{31F9EAD9-5E50-4014-9011-5A39CD3677F7}">
      <dsp:nvSpPr>
        <dsp:cNvPr id="0" name=""/>
        <dsp:cNvSpPr/>
      </dsp:nvSpPr>
      <dsp:spPr>
        <a:xfrm>
          <a:off x="2864220" y="24084"/>
          <a:ext cx="1185310" cy="118531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AUTISMOA</a:t>
          </a:r>
        </a:p>
      </dsp:txBody>
      <dsp:txXfrm>
        <a:off x="3037805" y="197669"/>
        <a:ext cx="838140" cy="838140"/>
      </dsp:txXfrm>
    </dsp:sp>
    <dsp:sp modelId="{A7E9B516-6CAF-4204-B98D-EA6720C6AD71}">
      <dsp:nvSpPr>
        <dsp:cNvPr id="0" name=""/>
        <dsp:cNvSpPr/>
      </dsp:nvSpPr>
      <dsp:spPr>
        <a:xfrm rot="20481123">
          <a:off x="4059553" y="1886641"/>
          <a:ext cx="354937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354937" y="1521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228148" y="1892984"/>
        <a:ext cx="17746" cy="17746"/>
      </dsp:txXfrm>
    </dsp:sp>
    <dsp:sp modelId="{0F81549D-EF8A-461C-A780-671550C8B4BC}">
      <dsp:nvSpPr>
        <dsp:cNvPr id="0" name=""/>
        <dsp:cNvSpPr/>
      </dsp:nvSpPr>
      <dsp:spPr>
        <a:xfrm>
          <a:off x="4374060" y="1062954"/>
          <a:ext cx="1185310" cy="1185310"/>
        </a:xfrm>
        <a:prstGeom prst="ellipse">
          <a:avLst/>
        </a:prstGeom>
        <a:gradFill rotWithShape="0">
          <a:gsLst>
            <a:gs pos="0">
              <a:schemeClr val="accent4">
                <a:hueOff val="291000"/>
                <a:satOff val="-2004"/>
                <a:lumOff val="2500"/>
                <a:alphaOff val="0"/>
                <a:tint val="96000"/>
                <a:lumMod val="104000"/>
              </a:schemeClr>
            </a:gs>
            <a:gs pos="100000">
              <a:schemeClr val="accent4">
                <a:hueOff val="291000"/>
                <a:satOff val="-2004"/>
                <a:lumOff val="250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ASPERGER</a:t>
          </a:r>
        </a:p>
      </dsp:txBody>
      <dsp:txXfrm>
        <a:off x="4547645" y="1236539"/>
        <a:ext cx="838140" cy="838140"/>
      </dsp:txXfrm>
    </dsp:sp>
    <dsp:sp modelId="{296C8DE7-0460-461C-9E58-A69B573EADB4}">
      <dsp:nvSpPr>
        <dsp:cNvPr id="0" name=""/>
        <dsp:cNvSpPr/>
      </dsp:nvSpPr>
      <dsp:spPr>
        <a:xfrm rot="3247309">
          <a:off x="3778670" y="2761850"/>
          <a:ext cx="367169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367169" y="1521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953076" y="2767888"/>
        <a:ext cx="18358" cy="18358"/>
      </dsp:txXfrm>
    </dsp:sp>
    <dsp:sp modelId="{B0FC0933-68B9-4F43-A04C-22A85AD56440}">
      <dsp:nvSpPr>
        <dsp:cNvPr id="0" name=""/>
        <dsp:cNvSpPr/>
      </dsp:nvSpPr>
      <dsp:spPr>
        <a:xfrm>
          <a:off x="3843642" y="2806362"/>
          <a:ext cx="1136937" cy="1185310"/>
        </a:xfrm>
        <a:prstGeom prst="ellipse">
          <a:avLst/>
        </a:prstGeom>
        <a:gradFill rotWithShape="0">
          <a:gsLst>
            <a:gs pos="0">
              <a:schemeClr val="accent4">
                <a:hueOff val="582001"/>
                <a:satOff val="-4008"/>
                <a:lumOff val="5000"/>
                <a:alphaOff val="0"/>
                <a:tint val="96000"/>
                <a:lumMod val="104000"/>
              </a:schemeClr>
            </a:gs>
            <a:gs pos="100000">
              <a:schemeClr val="accent4">
                <a:hueOff val="582001"/>
                <a:satOff val="-4008"/>
                <a:lumOff val="500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DESINTEGRAZIO - NAHASTEA</a:t>
          </a:r>
          <a:r>
            <a:rPr lang="es-ES" sz="1100" kern="1200" dirty="0"/>
            <a:t> </a:t>
          </a:r>
        </a:p>
      </dsp:txBody>
      <dsp:txXfrm>
        <a:off x="4010143" y="2979947"/>
        <a:ext cx="803935" cy="838140"/>
      </dsp:txXfrm>
    </dsp:sp>
    <dsp:sp modelId="{A4C54794-FFA1-47CE-94E9-E23CF05BE806}">
      <dsp:nvSpPr>
        <dsp:cNvPr id="0" name=""/>
        <dsp:cNvSpPr/>
      </dsp:nvSpPr>
      <dsp:spPr>
        <a:xfrm rot="7560362">
          <a:off x="2872300" y="2758345"/>
          <a:ext cx="361017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361017" y="1521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3043783" y="2764536"/>
        <a:ext cx="18050" cy="18050"/>
      </dsp:txXfrm>
    </dsp:sp>
    <dsp:sp modelId="{A0553408-BD70-4B56-915A-4F34858988F0}">
      <dsp:nvSpPr>
        <dsp:cNvPr id="0" name=""/>
        <dsp:cNvSpPr/>
      </dsp:nvSpPr>
      <dsp:spPr>
        <a:xfrm>
          <a:off x="2005633" y="2806362"/>
          <a:ext cx="1185310" cy="1185310"/>
        </a:xfrm>
        <a:prstGeom prst="ellipse">
          <a:avLst/>
        </a:prstGeom>
        <a:gradFill rotWithShape="0">
          <a:gsLst>
            <a:gs pos="0">
              <a:schemeClr val="accent4">
                <a:hueOff val="873001"/>
                <a:satOff val="-6012"/>
                <a:lumOff val="7501"/>
                <a:alphaOff val="0"/>
                <a:tint val="96000"/>
                <a:lumMod val="104000"/>
              </a:schemeClr>
            </a:gs>
            <a:gs pos="100000">
              <a:schemeClr val="accent4">
                <a:hueOff val="873001"/>
                <a:satOff val="-6012"/>
                <a:lumOff val="750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RETT</a:t>
          </a:r>
        </a:p>
      </dsp:txBody>
      <dsp:txXfrm>
        <a:off x="2179218" y="2979947"/>
        <a:ext cx="838140" cy="838140"/>
      </dsp:txXfrm>
    </dsp:sp>
    <dsp:sp modelId="{C0E85E82-EA6A-4E53-BE8E-2BDB5B688FE8}">
      <dsp:nvSpPr>
        <dsp:cNvPr id="0" name=""/>
        <dsp:cNvSpPr/>
      </dsp:nvSpPr>
      <dsp:spPr>
        <a:xfrm rot="11872916">
          <a:off x="2593144" y="1895821"/>
          <a:ext cx="358827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358827" y="15217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 rot="10800000">
        <a:off x="2763587" y="1902067"/>
        <a:ext cx="17941" cy="17941"/>
      </dsp:txXfrm>
    </dsp:sp>
    <dsp:sp modelId="{B334F4D8-C19F-4334-BDD8-F5C652E4A5DD}">
      <dsp:nvSpPr>
        <dsp:cNvPr id="0" name=""/>
        <dsp:cNvSpPr/>
      </dsp:nvSpPr>
      <dsp:spPr>
        <a:xfrm>
          <a:off x="1445131" y="1081314"/>
          <a:ext cx="1185310" cy="1185310"/>
        </a:xfrm>
        <a:prstGeom prst="ellipse">
          <a:avLst/>
        </a:prstGeom>
        <a:gradFill rotWithShape="0">
          <a:gsLst>
            <a:gs pos="0">
              <a:schemeClr val="accent4">
                <a:hueOff val="1164001"/>
                <a:satOff val="-8016"/>
                <a:lumOff val="10001"/>
                <a:alphaOff val="0"/>
                <a:tint val="96000"/>
                <a:lumMod val="104000"/>
              </a:schemeClr>
            </a:gs>
            <a:gs pos="100000">
              <a:schemeClr val="accent4">
                <a:hueOff val="1164001"/>
                <a:satOff val="-8016"/>
                <a:lumOff val="1000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GNO ZEHAZTUGABEA</a:t>
          </a:r>
        </a:p>
      </dsp:txBody>
      <dsp:txXfrm>
        <a:off x="1618716" y="1254899"/>
        <a:ext cx="838140" cy="838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AB994-2197-41CE-8AA1-C48F3FC57F46}">
      <dsp:nvSpPr>
        <dsp:cNvPr id="0" name=""/>
        <dsp:cNvSpPr/>
      </dsp:nvSpPr>
      <dsp:spPr>
        <a:xfrm rot="5400000">
          <a:off x="-208172" y="212339"/>
          <a:ext cx="1387814" cy="971470"/>
        </a:xfrm>
        <a:prstGeom prst="chevron">
          <a:avLst/>
        </a:prstGeom>
        <a:solidFill>
          <a:schemeClr val="bg2">
            <a:lumMod val="2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EMOZIOA </a:t>
          </a:r>
        </a:p>
      </dsp:txBody>
      <dsp:txXfrm rot="-5400000">
        <a:off x="0" y="489902"/>
        <a:ext cx="971470" cy="416344"/>
      </dsp:txXfrm>
    </dsp:sp>
    <dsp:sp modelId="{4D4BDC31-87A7-49E6-9EF2-3B9CA43F6B5D}">
      <dsp:nvSpPr>
        <dsp:cNvPr id="0" name=""/>
        <dsp:cNvSpPr/>
      </dsp:nvSpPr>
      <dsp:spPr>
        <a:xfrm rot="5400000">
          <a:off x="4492395" y="-3516757"/>
          <a:ext cx="902079" cy="79439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500" kern="1200" noProof="0" dirty="0"/>
            <a:t>Bere emozioak eta besteenak identifikatzea kostatzen zaie.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500" kern="1200" noProof="0" dirty="0"/>
            <a:t>Emozioak adierazteko eta kudeatzeko zailtasunak.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500" kern="1200" noProof="0" dirty="0"/>
            <a:t>Enpatia eza. </a:t>
          </a:r>
        </a:p>
      </dsp:txBody>
      <dsp:txXfrm rot="-5400000">
        <a:off x="971470" y="48204"/>
        <a:ext cx="7899893" cy="814007"/>
      </dsp:txXfrm>
    </dsp:sp>
    <dsp:sp modelId="{2D878C08-BC5A-4375-967C-75C794330D6F}">
      <dsp:nvSpPr>
        <dsp:cNvPr id="0" name=""/>
        <dsp:cNvSpPr/>
      </dsp:nvSpPr>
      <dsp:spPr>
        <a:xfrm rot="5400000">
          <a:off x="-208172" y="1403389"/>
          <a:ext cx="1387814" cy="971470"/>
        </a:xfrm>
        <a:prstGeom prst="chevron">
          <a:avLst/>
        </a:prstGeom>
        <a:solidFill>
          <a:schemeClr val="bg2">
            <a:lumMod val="2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KOMUNIKAZIOA</a:t>
          </a:r>
          <a:endParaRPr lang="es-ES" sz="800" kern="1200" dirty="0">
            <a:solidFill>
              <a:schemeClr val="bg1"/>
            </a:solidFill>
          </a:endParaRPr>
        </a:p>
      </dsp:txBody>
      <dsp:txXfrm rot="-5400000">
        <a:off x="0" y="1680952"/>
        <a:ext cx="971470" cy="416344"/>
      </dsp:txXfrm>
    </dsp:sp>
    <dsp:sp modelId="{EB39754D-E66B-4BF5-A6B8-83DDCE7A30C1}">
      <dsp:nvSpPr>
        <dsp:cNvPr id="0" name=""/>
        <dsp:cNvSpPr/>
      </dsp:nvSpPr>
      <dsp:spPr>
        <a:xfrm rot="5400000">
          <a:off x="4492395" y="-2311418"/>
          <a:ext cx="902079" cy="79439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500" kern="1200" noProof="0" dirty="0">
              <a:solidFill>
                <a:schemeClr val="tx1"/>
              </a:solidFill>
            </a:rPr>
            <a:t>Hitzezko eta hitzik gabeko hizkuntzarekin zailtasunak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500" kern="1200" noProof="0" dirty="0">
              <a:solidFill>
                <a:schemeClr val="tx1"/>
              </a:solidFill>
            </a:rPr>
            <a:t>Hizkuntza pragmatikoarekin arazoak: hitz egiteko txandak, elkarrizketa, literala ez den hizkuntza ulertzeko, argitasunak, txisteak eta txantxak egoki interpretatzea</a:t>
          </a:r>
          <a:r>
            <a:rPr lang="eu-ES" sz="1500" kern="1200" noProof="0" dirty="0"/>
            <a:t>…</a:t>
          </a:r>
        </a:p>
      </dsp:txBody>
      <dsp:txXfrm rot="-5400000">
        <a:off x="971470" y="1253543"/>
        <a:ext cx="7899893" cy="814007"/>
      </dsp:txXfrm>
    </dsp:sp>
    <dsp:sp modelId="{2ED9B0E8-0751-4E0C-B928-423B7FC71EC5}">
      <dsp:nvSpPr>
        <dsp:cNvPr id="0" name=""/>
        <dsp:cNvSpPr/>
      </dsp:nvSpPr>
      <dsp:spPr>
        <a:xfrm rot="5400000">
          <a:off x="-204461" y="2580159"/>
          <a:ext cx="1387814" cy="971470"/>
        </a:xfrm>
        <a:prstGeom prst="chevron">
          <a:avLst/>
        </a:prstGeom>
        <a:solidFill>
          <a:schemeClr val="bg2">
            <a:lumMod val="2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JOLASA</a:t>
          </a:r>
        </a:p>
      </dsp:txBody>
      <dsp:txXfrm rot="-5400000">
        <a:off x="3711" y="2857722"/>
        <a:ext cx="971470" cy="416344"/>
      </dsp:txXfrm>
    </dsp:sp>
    <dsp:sp modelId="{6088D5CC-70D3-4D72-85D9-D6C7B1003F27}">
      <dsp:nvSpPr>
        <dsp:cNvPr id="0" name=""/>
        <dsp:cNvSpPr/>
      </dsp:nvSpPr>
      <dsp:spPr>
        <a:xfrm rot="5400000">
          <a:off x="4492395" y="-1134657"/>
          <a:ext cx="902079" cy="79439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500" kern="1200" noProof="0" dirty="0"/>
            <a:t>Joko-arauak jarraitzeko zailtasunak.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500" kern="1200" noProof="0" dirty="0"/>
            <a:t>Frustrazioaren aurrean euspen eskasa.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500" kern="1200" noProof="0" dirty="0"/>
            <a:t>Besteen jokabideak aurreikusteko zailtasunak. </a:t>
          </a:r>
        </a:p>
      </dsp:txBody>
      <dsp:txXfrm rot="-5400000">
        <a:off x="971470" y="2430304"/>
        <a:ext cx="7899893" cy="8140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97E80-48F8-4319-AF24-3165ED9AA497}">
      <dsp:nvSpPr>
        <dsp:cNvPr id="0" name=""/>
        <dsp:cNvSpPr/>
      </dsp:nvSpPr>
      <dsp:spPr>
        <a:xfrm rot="5400000">
          <a:off x="-200350" y="202216"/>
          <a:ext cx="1335670" cy="934969"/>
        </a:xfrm>
        <a:prstGeom prst="chevron">
          <a:avLst/>
        </a:prstGeom>
        <a:solidFill>
          <a:schemeClr val="bg2">
            <a:lumMod val="2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</a:rPr>
            <a:t>EMOZIOAK</a:t>
          </a:r>
        </a:p>
      </dsp:txBody>
      <dsp:txXfrm rot="-5400000">
        <a:off x="1" y="469351"/>
        <a:ext cx="934969" cy="400701"/>
      </dsp:txXfrm>
    </dsp:sp>
    <dsp:sp modelId="{2923E0DF-868A-46FE-986D-BFD5D3C34BD5}">
      <dsp:nvSpPr>
        <dsp:cNvPr id="0" name=""/>
        <dsp:cNvSpPr/>
      </dsp:nvSpPr>
      <dsp:spPr>
        <a:xfrm rot="5400000">
          <a:off x="4491091" y="-3554256"/>
          <a:ext cx="868185" cy="79804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400" kern="1200" noProof="0" dirty="0">
              <a:solidFill>
                <a:schemeClr val="tx1"/>
              </a:solidFill>
            </a:rPr>
            <a:t>Aldarte ez orekatuak.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400" kern="1200" noProof="0" dirty="0">
              <a:solidFill>
                <a:schemeClr val="tx1"/>
              </a:solidFill>
            </a:rPr>
            <a:t>Umore aldaketak sarritan frustrazio txikien ondorioz, sortuak.  </a:t>
          </a:r>
        </a:p>
      </dsp:txBody>
      <dsp:txXfrm rot="-5400000">
        <a:off x="934969" y="44247"/>
        <a:ext cx="7938049" cy="783423"/>
      </dsp:txXfrm>
    </dsp:sp>
    <dsp:sp modelId="{85207093-E043-4D5E-A844-684C7BB8DF8B}">
      <dsp:nvSpPr>
        <dsp:cNvPr id="0" name=""/>
        <dsp:cNvSpPr/>
      </dsp:nvSpPr>
      <dsp:spPr>
        <a:xfrm rot="5400000">
          <a:off x="-200350" y="1494765"/>
          <a:ext cx="1335670" cy="934969"/>
        </a:xfrm>
        <a:prstGeom prst="chevron">
          <a:avLst/>
        </a:prstGeom>
        <a:solidFill>
          <a:schemeClr val="bg2">
            <a:lumMod val="2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</a:rPr>
            <a:t>MOLDATZEKO GAITASUNAK</a:t>
          </a:r>
        </a:p>
      </dsp:txBody>
      <dsp:txXfrm rot="-5400000">
        <a:off x="1" y="1761900"/>
        <a:ext cx="934969" cy="400701"/>
      </dsp:txXfrm>
    </dsp:sp>
    <dsp:sp modelId="{4E1C841B-789A-4B79-8AB3-F37AC76136B1}">
      <dsp:nvSpPr>
        <dsp:cNvPr id="0" name=""/>
        <dsp:cNvSpPr/>
      </dsp:nvSpPr>
      <dsp:spPr>
        <a:xfrm rot="5400000">
          <a:off x="4344841" y="-2261707"/>
          <a:ext cx="1160686" cy="79804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400" kern="1200" noProof="0" dirty="0">
              <a:solidFill>
                <a:schemeClr val="tx1"/>
              </a:solidFill>
            </a:rPr>
            <a:t>Bere errutinetan edota jardueretan aldaketak, guretzat </a:t>
          </a:r>
          <a:r>
            <a:rPr lang="eu-ES" sz="1400" kern="1200" noProof="0" dirty="0" err="1">
              <a:solidFill>
                <a:schemeClr val="tx1"/>
              </a:solidFill>
            </a:rPr>
            <a:t>nabariezinak</a:t>
          </a:r>
          <a:r>
            <a:rPr lang="eu-ES" sz="1400" kern="1200" noProof="0" dirty="0">
              <a:solidFill>
                <a:schemeClr val="tx1"/>
              </a:solidFill>
            </a:rPr>
            <a:t> batzuetan.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400" kern="1200" noProof="0" dirty="0">
              <a:solidFill>
                <a:schemeClr val="tx1"/>
              </a:solidFill>
            </a:rPr>
            <a:t>Hainbat egoera sozial ulertzeko zailtasunak dituztenez, mehatxuzko giroa sumatzen dute inguruan eta honek antsietatea, ziurtasun eza eta beldurra sorrarazten dizkie.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400" kern="1200" noProof="0" dirty="0"/>
            <a:t>Buru</a:t>
          </a:r>
          <a:r>
            <a:rPr lang="eu-ES" sz="1400" kern="1200" noProof="0" dirty="0">
              <a:solidFill>
                <a:srgbClr val="0070C0"/>
              </a:solidFill>
            </a:rPr>
            <a:t>-</a:t>
          </a:r>
          <a:r>
            <a:rPr lang="eu-ES" sz="1400" kern="1200" noProof="0" dirty="0"/>
            <a:t>zurruntasuna. </a:t>
          </a:r>
        </a:p>
      </dsp:txBody>
      <dsp:txXfrm rot="-5400000">
        <a:off x="934969" y="1204825"/>
        <a:ext cx="7923770" cy="1047366"/>
      </dsp:txXfrm>
    </dsp:sp>
    <dsp:sp modelId="{1BF4D0B4-8318-43A8-AE76-CC2176F25302}">
      <dsp:nvSpPr>
        <dsp:cNvPr id="0" name=""/>
        <dsp:cNvSpPr/>
      </dsp:nvSpPr>
      <dsp:spPr>
        <a:xfrm rot="5400000">
          <a:off x="-196638" y="2642930"/>
          <a:ext cx="1335670" cy="934969"/>
        </a:xfrm>
        <a:prstGeom prst="chevron">
          <a:avLst/>
        </a:prstGeom>
        <a:solidFill>
          <a:schemeClr val="bg2">
            <a:lumMod val="25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bg1"/>
              </a:solidFill>
            </a:rPr>
            <a:t>TESTUINGURUA</a:t>
          </a:r>
        </a:p>
      </dsp:txBody>
      <dsp:txXfrm rot="-5400000">
        <a:off x="3713" y="2910065"/>
        <a:ext cx="934969" cy="400701"/>
      </dsp:txXfrm>
    </dsp:sp>
    <dsp:sp modelId="{BCFF119E-CF94-4674-8A1E-66120F0BF0C9}">
      <dsp:nvSpPr>
        <dsp:cNvPr id="0" name=""/>
        <dsp:cNvSpPr/>
      </dsp:nvSpPr>
      <dsp:spPr>
        <a:xfrm rot="5400000">
          <a:off x="4491091" y="-1115408"/>
          <a:ext cx="868185" cy="79804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400" kern="1200" noProof="0" dirty="0"/>
            <a:t>Batzuetan kanpo-arrazoi barik sortu daitezke, krisi leherkorrak eraginez.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400" kern="1200" noProof="0" dirty="0"/>
            <a:t>Egoera hauen aurrean helduaren erantzu</a:t>
          </a:r>
          <a:r>
            <a:rPr lang="eu-ES" sz="1400" kern="1200" noProof="0" dirty="0">
              <a:solidFill>
                <a:srgbClr val="0070C0"/>
              </a:solidFill>
            </a:rPr>
            <a:t>teko </a:t>
          </a:r>
          <a:r>
            <a:rPr lang="eu-ES" sz="1400" kern="1200" noProof="0" dirty="0"/>
            <a:t>estiloagatik.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u-ES" sz="1400" kern="1200" noProof="0" dirty="0"/>
            <a:t>Besteen jokabideak ulertzeko zailtasunak . </a:t>
          </a:r>
        </a:p>
      </dsp:txBody>
      <dsp:txXfrm rot="-5400000">
        <a:off x="934969" y="2483095"/>
        <a:ext cx="7938049" cy="7834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0BAA0-D0F1-49D5-82D0-A74D157B7EBF}">
      <dsp:nvSpPr>
        <dsp:cNvPr id="0" name=""/>
        <dsp:cNvSpPr/>
      </dsp:nvSpPr>
      <dsp:spPr>
        <a:xfrm>
          <a:off x="2285206" y="0"/>
          <a:ext cx="3778250" cy="37782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093D9-4542-4BBB-A7AA-7E619D88467B}">
      <dsp:nvSpPr>
        <dsp:cNvPr id="0" name=""/>
        <dsp:cNvSpPr/>
      </dsp:nvSpPr>
      <dsp:spPr>
        <a:xfrm>
          <a:off x="4174331" y="378193"/>
          <a:ext cx="2455862" cy="335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 err="1"/>
            <a:t>Lasaitasuna</a:t>
          </a:r>
          <a:r>
            <a:rPr lang="es-ES" sz="800" kern="1200" dirty="0"/>
            <a:t> </a:t>
          </a:r>
          <a:r>
            <a:rPr lang="es-ES" sz="800" kern="1200" dirty="0" err="1"/>
            <a:t>mantendu</a:t>
          </a:r>
          <a:endParaRPr lang="es-ES" sz="800" kern="1200" dirty="0"/>
        </a:p>
      </dsp:txBody>
      <dsp:txXfrm>
        <a:off x="4190722" y="394584"/>
        <a:ext cx="2423080" cy="302980"/>
      </dsp:txXfrm>
    </dsp:sp>
    <dsp:sp modelId="{A1F9F690-5B41-40B5-A616-CF221AF809F7}">
      <dsp:nvSpPr>
        <dsp:cNvPr id="0" name=""/>
        <dsp:cNvSpPr/>
      </dsp:nvSpPr>
      <dsp:spPr>
        <a:xfrm>
          <a:off x="4174331" y="755926"/>
          <a:ext cx="2455862" cy="335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 err="1"/>
            <a:t>Hitzegitea</a:t>
          </a:r>
          <a:r>
            <a:rPr lang="es-ES" sz="800" kern="1200" dirty="0"/>
            <a:t> </a:t>
          </a:r>
          <a:r>
            <a:rPr lang="es-ES" sz="800" kern="1200" dirty="0" err="1"/>
            <a:t>ez</a:t>
          </a:r>
          <a:r>
            <a:rPr lang="es-ES" sz="800" kern="1200" dirty="0"/>
            <a:t> da </a:t>
          </a:r>
          <a:r>
            <a:rPr lang="es-ES" sz="800" kern="1200" dirty="0" err="1"/>
            <a:t>lagungarria</a:t>
          </a:r>
          <a:endParaRPr lang="es-ES" sz="800" kern="1200" dirty="0"/>
        </a:p>
      </dsp:txBody>
      <dsp:txXfrm>
        <a:off x="4190722" y="772317"/>
        <a:ext cx="2423080" cy="302980"/>
      </dsp:txXfrm>
    </dsp:sp>
    <dsp:sp modelId="{4E281915-DA0A-4FC8-95AD-766FF9D4B4A4}">
      <dsp:nvSpPr>
        <dsp:cNvPr id="0" name=""/>
        <dsp:cNvSpPr/>
      </dsp:nvSpPr>
      <dsp:spPr>
        <a:xfrm>
          <a:off x="4174331" y="1120945"/>
          <a:ext cx="2455862" cy="335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 err="1"/>
            <a:t>Edozein</a:t>
          </a:r>
          <a:r>
            <a:rPr lang="es-ES" sz="800" kern="1200" dirty="0"/>
            <a:t> </a:t>
          </a:r>
          <a:r>
            <a:rPr lang="es-ES" sz="800" kern="1200" dirty="0" err="1"/>
            <a:t>estimulazio</a:t>
          </a:r>
          <a:r>
            <a:rPr lang="es-ES" sz="800" kern="1200" dirty="0"/>
            <a:t> </a:t>
          </a:r>
          <a:r>
            <a:rPr lang="es-ES" sz="800" kern="1200" dirty="0" err="1"/>
            <a:t>sentsorial</a:t>
          </a:r>
          <a:r>
            <a:rPr lang="es-ES" sz="800" kern="1200" dirty="0"/>
            <a:t> </a:t>
          </a:r>
          <a:r>
            <a:rPr lang="es-ES" sz="800" kern="1200" dirty="0" err="1"/>
            <a:t>saihestu</a:t>
          </a:r>
          <a:endParaRPr lang="es-ES" sz="800" kern="1200" dirty="0"/>
        </a:p>
      </dsp:txBody>
      <dsp:txXfrm>
        <a:off x="4190722" y="1137336"/>
        <a:ext cx="2423080" cy="302980"/>
      </dsp:txXfrm>
    </dsp:sp>
    <dsp:sp modelId="{180CE86F-F4FC-4123-B5E4-E781A2B04DA9}">
      <dsp:nvSpPr>
        <dsp:cNvPr id="0" name=""/>
        <dsp:cNvSpPr/>
      </dsp:nvSpPr>
      <dsp:spPr>
        <a:xfrm>
          <a:off x="4174331" y="1511392"/>
          <a:ext cx="2455862" cy="335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 err="1"/>
            <a:t>Interesgunea</a:t>
          </a:r>
          <a:r>
            <a:rPr lang="es-ES" sz="800" kern="1200" dirty="0"/>
            <a:t> </a:t>
          </a:r>
          <a:r>
            <a:rPr lang="es-ES" sz="800" kern="1200" dirty="0" err="1"/>
            <a:t>aldatu</a:t>
          </a:r>
          <a:r>
            <a:rPr lang="es-ES" sz="800" kern="1200" dirty="0"/>
            <a:t>.</a:t>
          </a:r>
        </a:p>
      </dsp:txBody>
      <dsp:txXfrm>
        <a:off x="4190722" y="1527783"/>
        <a:ext cx="2423080" cy="302980"/>
      </dsp:txXfrm>
    </dsp:sp>
    <dsp:sp modelId="{E16BC606-F83B-47AE-B741-F1CFB885EE25}">
      <dsp:nvSpPr>
        <dsp:cNvPr id="0" name=""/>
        <dsp:cNvSpPr/>
      </dsp:nvSpPr>
      <dsp:spPr>
        <a:xfrm>
          <a:off x="4174331" y="1889125"/>
          <a:ext cx="2455862" cy="335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 err="1"/>
            <a:t>Aldartea</a:t>
          </a:r>
          <a:r>
            <a:rPr lang="es-ES" sz="800" kern="1200" dirty="0"/>
            <a:t> </a:t>
          </a:r>
          <a:r>
            <a:rPr lang="es-ES" sz="800" kern="1200" dirty="0" err="1"/>
            <a:t>aldatzeko</a:t>
          </a:r>
          <a:r>
            <a:rPr lang="es-ES" sz="800" kern="1200" dirty="0"/>
            <a:t> </a:t>
          </a:r>
          <a:r>
            <a:rPr lang="es-ES" sz="800" kern="1200" dirty="0" err="1"/>
            <a:t>edozein</a:t>
          </a:r>
          <a:r>
            <a:rPr lang="es-ES" sz="800" kern="1200" dirty="0"/>
            <a:t> </a:t>
          </a:r>
          <a:r>
            <a:rPr lang="es-ES" sz="800" kern="1200" dirty="0" err="1"/>
            <a:t>ahalegin</a:t>
          </a:r>
          <a:r>
            <a:rPr lang="es-ES" sz="800" kern="1200" dirty="0"/>
            <a:t>  era </a:t>
          </a:r>
          <a:r>
            <a:rPr lang="es-ES" sz="800" kern="1200" dirty="0" err="1"/>
            <a:t>baikorrean</a:t>
          </a:r>
          <a:r>
            <a:rPr lang="es-ES" sz="800" kern="1200" dirty="0"/>
            <a:t> </a:t>
          </a:r>
          <a:r>
            <a:rPr lang="es-ES" sz="800" kern="1200" dirty="0" err="1"/>
            <a:t>indartu</a:t>
          </a:r>
          <a:r>
            <a:rPr lang="es-ES" sz="800" kern="1200" dirty="0"/>
            <a:t>.</a:t>
          </a:r>
        </a:p>
      </dsp:txBody>
      <dsp:txXfrm>
        <a:off x="4190722" y="1905516"/>
        <a:ext cx="2423080" cy="302980"/>
      </dsp:txXfrm>
    </dsp:sp>
    <dsp:sp modelId="{33130F31-6B8E-404F-8BA6-6F89055BCB60}">
      <dsp:nvSpPr>
        <dsp:cNvPr id="0" name=""/>
        <dsp:cNvSpPr/>
      </dsp:nvSpPr>
      <dsp:spPr>
        <a:xfrm>
          <a:off x="4174331" y="2266857"/>
          <a:ext cx="2455862" cy="335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 err="1"/>
            <a:t>Lasaitzeko</a:t>
          </a:r>
          <a:r>
            <a:rPr lang="es-ES" sz="800" kern="1200" dirty="0"/>
            <a:t> </a:t>
          </a:r>
          <a:r>
            <a:rPr lang="es-ES" sz="800" kern="1200" dirty="0" err="1"/>
            <a:t>txokoa</a:t>
          </a:r>
          <a:endParaRPr lang="es-ES" sz="800" kern="1200" dirty="0"/>
        </a:p>
      </dsp:txBody>
      <dsp:txXfrm>
        <a:off x="4190722" y="2283248"/>
        <a:ext cx="2423080" cy="302980"/>
      </dsp:txXfrm>
    </dsp:sp>
    <dsp:sp modelId="{EB5249CC-6AA2-4112-AF00-19D9A7FC5BE8}">
      <dsp:nvSpPr>
        <dsp:cNvPr id="0" name=""/>
        <dsp:cNvSpPr/>
      </dsp:nvSpPr>
      <dsp:spPr>
        <a:xfrm>
          <a:off x="4174331" y="2644590"/>
          <a:ext cx="2455862" cy="335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 err="1"/>
            <a:t>Mugimenduak</a:t>
          </a:r>
          <a:r>
            <a:rPr lang="es-ES" sz="800" kern="1200" dirty="0"/>
            <a:t> </a:t>
          </a:r>
          <a:r>
            <a:rPr lang="es-ES" sz="800" kern="1200" dirty="0" err="1"/>
            <a:t>murriztu</a:t>
          </a:r>
          <a:r>
            <a:rPr lang="es-ES" sz="800" kern="1200" dirty="0"/>
            <a:t> </a:t>
          </a:r>
          <a:r>
            <a:rPr lang="es-ES" sz="800" kern="1200" dirty="0" err="1"/>
            <a:t>geure</a:t>
          </a:r>
          <a:r>
            <a:rPr lang="es-ES" sz="800" kern="1200" dirty="0"/>
            <a:t> </a:t>
          </a:r>
          <a:r>
            <a:rPr lang="es-ES" sz="800" kern="1200" dirty="0" err="1"/>
            <a:t>kontaktuarekin</a:t>
          </a:r>
          <a:r>
            <a:rPr lang="es-ES" sz="800" kern="1200" dirty="0"/>
            <a:t>, </a:t>
          </a:r>
          <a:r>
            <a:rPr lang="es-ES" sz="800" kern="1200" dirty="0" err="1"/>
            <a:t>autolesioak</a:t>
          </a:r>
          <a:r>
            <a:rPr lang="es-ES" sz="800" kern="1200" dirty="0"/>
            <a:t> </a:t>
          </a:r>
          <a:r>
            <a:rPr lang="es-ES" sz="800" kern="1200" dirty="0" err="1"/>
            <a:t>ekiditzeko</a:t>
          </a:r>
          <a:r>
            <a:rPr lang="es-ES" sz="800" kern="1200" dirty="0"/>
            <a:t>.</a:t>
          </a:r>
        </a:p>
      </dsp:txBody>
      <dsp:txXfrm>
        <a:off x="4190722" y="2660981"/>
        <a:ext cx="2423080" cy="302980"/>
      </dsp:txXfrm>
    </dsp:sp>
    <dsp:sp modelId="{CA4A9F2D-02DB-4BBF-B0B8-A998829583A9}">
      <dsp:nvSpPr>
        <dsp:cNvPr id="0" name=""/>
        <dsp:cNvSpPr/>
      </dsp:nvSpPr>
      <dsp:spPr>
        <a:xfrm>
          <a:off x="4174331" y="3022323"/>
          <a:ext cx="2455862" cy="335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Toki </a:t>
          </a:r>
          <a:r>
            <a:rPr lang="es-ES" sz="800" kern="1200" dirty="0" err="1"/>
            <a:t>lasaiago</a:t>
          </a:r>
          <a:r>
            <a:rPr lang="es-ES" sz="800" kern="1200" dirty="0"/>
            <a:t> batera </a:t>
          </a:r>
          <a:r>
            <a:rPr lang="es-ES" sz="800" kern="1200" dirty="0" err="1"/>
            <a:t>eraman</a:t>
          </a:r>
          <a:r>
            <a:rPr lang="es-ES" sz="800" kern="1200" dirty="0"/>
            <a:t> eta, </a:t>
          </a:r>
          <a:r>
            <a:rPr lang="es-ES" sz="800" kern="1200" dirty="0" err="1"/>
            <a:t>ezinezkoa</a:t>
          </a:r>
          <a:r>
            <a:rPr lang="es-ES" sz="800" kern="1200" dirty="0"/>
            <a:t> </a:t>
          </a:r>
          <a:r>
            <a:rPr lang="es-ES" sz="800" kern="1200" dirty="0" err="1"/>
            <a:t>balitz</a:t>
          </a:r>
          <a:r>
            <a:rPr lang="es-ES" sz="800" kern="1200" dirty="0"/>
            <a:t>, </a:t>
          </a:r>
          <a:r>
            <a:rPr lang="es-ES" sz="800" kern="1200" dirty="0" err="1"/>
            <a:t>beste</a:t>
          </a:r>
          <a:r>
            <a:rPr lang="es-ES" sz="800" kern="1200" dirty="0"/>
            <a:t> </a:t>
          </a:r>
          <a:r>
            <a:rPr lang="es-ES" sz="800" kern="1200" dirty="0" err="1"/>
            <a:t>guztiak</a:t>
          </a:r>
          <a:r>
            <a:rPr lang="es-ES" sz="800" kern="1200" dirty="0"/>
            <a:t> </a:t>
          </a:r>
          <a:r>
            <a:rPr lang="es-ES" sz="800" kern="1200" dirty="0" err="1"/>
            <a:t>atera</a:t>
          </a:r>
          <a:r>
            <a:rPr lang="es-ES" sz="800" kern="1200" dirty="0"/>
            <a:t>. </a:t>
          </a:r>
        </a:p>
      </dsp:txBody>
      <dsp:txXfrm>
        <a:off x="4190722" y="3038714"/>
        <a:ext cx="2423080" cy="302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74B7448-7A1A-4152-8C43-2B8EA0ACE980}" type="datetime1">
              <a:rPr lang="es-ES" smtClean="0"/>
              <a:t>29/03/2021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1A84DBA3-0E8D-4848-B1FC-9E9CB5A609E4}" type="datetime1">
              <a:rPr lang="es-ES" noProof="0" smtClean="0"/>
              <a:pPr/>
              <a:t>29/03/2021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35E2820-AFE1-45FA-949E-17BDB534E1DC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5340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594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1872-A88E-4EAB-80B0-37E21A810A8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653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B9E0-C691-41EA-A714-92E9105C55C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8120950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B9E0-C691-41EA-A714-92E9105C55C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929520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B9E0-C691-41EA-A714-92E9105C55C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0813500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B9E0-C691-41EA-A714-92E9105C55C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77097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B9E0-C691-41EA-A714-92E9105C55C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44475071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B591-1B0D-487B-8A25-BE8B39358E59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4780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AD43-FA06-48F2-90CF-C92CB9BA211F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09679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B9E0-C691-41EA-A714-92E9105C55C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7567454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E338-0D0C-4171-A4F7-E4C7BB262A71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5111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03AF-AD9D-4350-BD46-80D6ACC3D3B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4891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7A4C-5BEA-457D-98F4-1DBF30BEF3F6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4270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78C07-6619-40F8-B16F-8CCB7BC127C7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6296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A3CDA-5376-4421-948B-913DCB0F3FD9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6601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B9E0-C691-41EA-A714-92E9105C55C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99656288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B9E0-C691-41EA-A714-92E9105C55C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5087785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0B9E0-C691-41EA-A714-92E9105C55C4}" type="datetime1">
              <a:rPr lang="es-ES" noProof="0" smtClean="0"/>
              <a:t>29/03/2021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180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-X2gqto7Z4?feature=oembed" TargetMode="Externa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C1cV6kVf70" TargetMode="External"/><Relationship Id="rId6" Type="http://schemas.openxmlformats.org/officeDocument/2006/relationships/image" Target="../media/image120.png"/><Relationship Id="rId5" Type="http://schemas.openxmlformats.org/officeDocument/2006/relationships/slide" Target="slide19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HAGuju_yKY?feature=oembed" TargetMode="Externa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sonidodelahierbaalcrecer.com/" TargetMode="External"/><Relationship Id="rId2" Type="http://schemas.openxmlformats.org/officeDocument/2006/relationships/hyperlink" Target="http://www.autismonavarr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arasaac.org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mailto:Vanesacorral.psicol&#243;ga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57778" y="1422188"/>
            <a:ext cx="7992533" cy="1651874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4800" dirty="0"/>
              <a:t>   </a:t>
            </a:r>
            <a:r>
              <a:rPr lang="es-ES" sz="4800" dirty="0">
                <a:solidFill>
                  <a:schemeClr val="accent1">
                    <a:lumMod val="75000"/>
                  </a:schemeClr>
                </a:solidFill>
              </a:rPr>
              <a:t>NIK ERE JOLASTU NAHI DUT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45371" y="3008841"/>
            <a:ext cx="5779910" cy="846666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/>
              <a:t>EAN (TEA)</a:t>
            </a:r>
            <a:r>
              <a:rPr lang="es-ES" dirty="0" err="1"/>
              <a:t>dun</a:t>
            </a:r>
            <a:r>
              <a:rPr lang="es-ES" dirty="0"/>
              <a:t> </a:t>
            </a:r>
            <a:r>
              <a:rPr lang="es-ES" dirty="0" err="1"/>
              <a:t>ikasle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</a:t>
            </a:r>
            <a:r>
              <a:rPr lang="es-ES" dirty="0" err="1"/>
              <a:t>nire</a:t>
            </a:r>
            <a:r>
              <a:rPr lang="es-ES" dirty="0"/>
              <a:t> seme-alabaren </a:t>
            </a:r>
            <a:r>
              <a:rPr lang="es-ES" dirty="0" err="1"/>
              <a:t>gelan</a:t>
            </a:r>
            <a:r>
              <a:rPr lang="es-ES" dirty="0"/>
              <a:t>. </a:t>
            </a:r>
            <a:r>
              <a:rPr lang="es-ES" dirty="0" err="1"/>
              <a:t>Elkarbizitzarako</a:t>
            </a:r>
            <a:r>
              <a:rPr lang="es-ES" dirty="0"/>
              <a:t> </a:t>
            </a:r>
            <a:r>
              <a:rPr lang="es-ES" dirty="0" err="1"/>
              <a:t>estrategiak</a:t>
            </a:r>
            <a:r>
              <a:rPr lang="es-ES" dirty="0"/>
              <a:t> </a:t>
            </a:r>
          </a:p>
          <a:p>
            <a:pPr algn="ctr" rtl="0"/>
            <a:endParaRPr lang="es-ES" dirty="0"/>
          </a:p>
          <a:p>
            <a:pPr algn="ctr" rtl="0"/>
            <a:endParaRPr lang="es-ES" dirty="0"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53" y="25466"/>
            <a:ext cx="1682044" cy="1793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Bai Euskarari Elkarte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69" y="5898444"/>
            <a:ext cx="959556" cy="959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Proyectoamatea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6" descr="Proyectoamatea - Home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8" descr="Proyectoamatea - Home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AutoShape 10" descr="Proyectoamatea - Home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AutoShape 12" descr="Proyectoamatea - Home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" name="AutoShape 14" descr="Proyectoamatea - Home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AutoShape 16" descr="Proyectoamatea - Home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42" name="Picture 18" descr="Puede ser una imagen de texto que dice &quot;AMAtea Asociacion de madres ypadres de con transtorno del espectro Autista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49" y="6053917"/>
            <a:ext cx="1507656" cy="80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Los Beneficios de Jugar solo para el Niño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AutoShape 4" descr="Los Beneficios de Jugar solo para el Niño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Solo quiere jugar solo | Club Familia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1" y="3855507"/>
            <a:ext cx="6705600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ESPEKTRO AUTISTAREN NAHASMEN MOTAK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91555" y="1969475"/>
            <a:ext cx="3940549" cy="579490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RETT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u-ES" dirty="0"/>
              <a:t>Nesketan baino ez da agertzen. </a:t>
            </a:r>
          </a:p>
          <a:p>
            <a:r>
              <a:rPr lang="eu-ES" dirty="0">
                <a:solidFill>
                  <a:schemeClr val="tx1"/>
                </a:solidFill>
              </a:rPr>
              <a:t>Endekapenezko nahastea da: galdutako ahalmenak ez ditu berreskuratzen.</a:t>
            </a:r>
          </a:p>
          <a:p>
            <a:r>
              <a:rPr lang="eu-ES" dirty="0"/>
              <a:t>Bigarren urtean agertzen da. </a:t>
            </a:r>
          </a:p>
          <a:p>
            <a:r>
              <a:rPr lang="eu-ES" dirty="0"/>
              <a:t>Kognizioa, komunikazioa eta motor arloak kaltetzen ditu</a:t>
            </a:r>
            <a:r>
              <a:rPr lang="es-ES" dirty="0"/>
              <a:t>. 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DESINTEGRAZIO NAHASKETA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u-ES" dirty="0"/>
              <a:t>Bigarren urtean agertzen da, baina batzuetan </a:t>
            </a:r>
            <a:r>
              <a:rPr lang="eu-ES" dirty="0">
                <a:solidFill>
                  <a:schemeClr val="tx1"/>
                </a:solidFill>
              </a:rPr>
              <a:t>10 urtera </a:t>
            </a:r>
            <a:r>
              <a:rPr lang="eu-ES" dirty="0"/>
              <a:t>arte ez da nabaritzen. </a:t>
            </a:r>
          </a:p>
          <a:p>
            <a:r>
              <a:rPr lang="eu-ES" dirty="0">
                <a:solidFill>
                  <a:schemeClr val="tx1"/>
                </a:solidFill>
              </a:rPr>
              <a:t>Endekapenezkoa eta bat-batekoa da.</a:t>
            </a:r>
          </a:p>
          <a:p>
            <a:r>
              <a:rPr lang="eu-ES" dirty="0">
                <a:solidFill>
                  <a:schemeClr val="tx1"/>
                </a:solidFill>
              </a:rPr>
              <a:t>Hizkuntzan, arl</a:t>
            </a:r>
            <a:r>
              <a:rPr lang="eu-ES" dirty="0"/>
              <a:t>o sozialean eta motrizitatean nahasteak. </a:t>
            </a:r>
          </a:p>
        </p:txBody>
      </p:sp>
      <p:pic>
        <p:nvPicPr>
          <p:cNvPr id="8" name="Picture 2" descr="Bai Euskarari Elkart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14533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81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IZATEN DITUZTEN ARAZOAK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2826484" y="1616869"/>
            <a:ext cx="3992732" cy="576262"/>
          </a:xfrm>
        </p:spPr>
        <p:txBody>
          <a:bodyPr/>
          <a:lstStyle/>
          <a:p>
            <a:pPr algn="ctr"/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ZAILTASUNAK </a:t>
            </a:r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>
          <a:xfrm>
            <a:off x="1761068" y="2443163"/>
            <a:ext cx="6863644" cy="3929062"/>
          </a:xfrm>
        </p:spPr>
        <p:txBody>
          <a:bodyPr>
            <a:normAutofit fontScale="77500" lnSpcReduction="20000"/>
          </a:bodyPr>
          <a:lstStyle/>
          <a:p>
            <a:r>
              <a:rPr lang="eu-ES" sz="2100" b="1" dirty="0"/>
              <a:t>Ikasteko zailtasunak: </a:t>
            </a:r>
            <a:r>
              <a:rPr lang="eu-ES" sz="2100" dirty="0"/>
              <a:t>zailtasunak</a:t>
            </a:r>
            <a:r>
              <a:rPr lang="eu-ES" sz="2100" b="1" dirty="0"/>
              <a:t> </a:t>
            </a:r>
            <a:r>
              <a:rPr lang="eu-ES" sz="2100" dirty="0"/>
              <a:t>arretan, funtzio exekutiboetan, motrizitate finean, ir</a:t>
            </a:r>
            <a:r>
              <a:rPr lang="eu-ES" sz="2100" dirty="0">
                <a:solidFill>
                  <a:schemeClr val="tx1"/>
                </a:solidFill>
              </a:rPr>
              <a:t>akurketa-id</a:t>
            </a:r>
            <a:r>
              <a:rPr lang="eu-ES" sz="2100" dirty="0"/>
              <a:t>azketan…</a:t>
            </a:r>
            <a:endParaRPr lang="eu-ES" sz="2100" b="1" dirty="0"/>
          </a:p>
          <a:p>
            <a:r>
              <a:rPr lang="eu-ES" sz="2100" b="1" dirty="0"/>
              <a:t>Autonomian</a:t>
            </a:r>
            <a:r>
              <a:rPr lang="eu-ES" sz="2100" dirty="0"/>
              <a:t> zailtasunak, gizarteratzeko, imitatzeko eta motibazio </a:t>
            </a:r>
            <a:r>
              <a:rPr lang="eu-ES" sz="2100" dirty="0" err="1"/>
              <a:t>arazoekaitik</a:t>
            </a:r>
            <a:r>
              <a:rPr lang="eu-ES" sz="2100" dirty="0"/>
              <a:t>. </a:t>
            </a:r>
          </a:p>
          <a:p>
            <a:r>
              <a:rPr lang="eu-ES" sz="2100" b="1" dirty="0"/>
              <a:t>Sozialak. </a:t>
            </a:r>
            <a:r>
              <a:rPr lang="eu-ES" sz="2100" dirty="0"/>
              <a:t>Berdinekin harremanetan arazoak. Harrem</a:t>
            </a:r>
            <a:r>
              <a:rPr lang="eu-ES" sz="2100" dirty="0">
                <a:solidFill>
                  <a:schemeClr val="tx1"/>
                </a:solidFill>
              </a:rPr>
              <a:t>anek </a:t>
            </a:r>
            <a:r>
              <a:rPr lang="eu-ES" sz="2100" dirty="0"/>
              <a:t>negoziaketa suposatzen dute, engainua, txantxak, lehiak eta bigarren zentzuak eta beraiek zailtasunak dituzte horretan. </a:t>
            </a:r>
            <a:endParaRPr lang="eu-ES" sz="2100" b="1" dirty="0"/>
          </a:p>
          <a:p>
            <a:r>
              <a:rPr lang="eu-ES" sz="2100" b="1" dirty="0"/>
              <a:t>Komunikazioan </a:t>
            </a:r>
            <a:r>
              <a:rPr lang="eu-ES" sz="2100" dirty="0"/>
              <a:t>zailtasunak:</a:t>
            </a:r>
            <a:r>
              <a:rPr lang="eu-ES" sz="2100" b="1" dirty="0"/>
              <a:t> </a:t>
            </a:r>
            <a:r>
              <a:rPr lang="eu-ES" sz="2100" dirty="0">
                <a:solidFill>
                  <a:schemeClr val="tx1"/>
                </a:solidFill>
              </a:rPr>
              <a:t>Komunikazioaren arlo pragmatikoan.</a:t>
            </a:r>
          </a:p>
          <a:p>
            <a:r>
              <a:rPr lang="eu-ES" sz="2100" b="1" dirty="0"/>
              <a:t>Zailtasun emozionalak</a:t>
            </a:r>
            <a:r>
              <a:rPr lang="eu-ES" sz="2100" dirty="0"/>
              <a:t>: emozioak identifikatzeko, espresatzeko eta kudeatzeko. </a:t>
            </a:r>
          </a:p>
          <a:p>
            <a:pPr lvl="0"/>
            <a:r>
              <a:rPr lang="eu-ES" sz="2100" b="1" dirty="0"/>
              <a:t>Zailtasunak jokabideetan: </a:t>
            </a:r>
            <a:r>
              <a:rPr lang="eu-ES" sz="2100" dirty="0"/>
              <a:t>pentsaera zurrunaren ondorioz inguru aldakor eta ezustekoaren aurrean </a:t>
            </a:r>
            <a:r>
              <a:rPr lang="eu-ES" sz="2100" dirty="0">
                <a:solidFill>
                  <a:schemeClr val="tx1"/>
                </a:solidFill>
              </a:rPr>
              <a:t>moldatzeko </a:t>
            </a:r>
            <a:r>
              <a:rPr lang="eu-ES" sz="2100" dirty="0"/>
              <a:t>zailtasunak, horrelakoak dira joko eta harremanak. Guzti horrek antsietate sozial handia sortzen die. </a:t>
            </a:r>
            <a:endParaRPr lang="eu-ES" sz="2100" b="1" dirty="0"/>
          </a:p>
          <a:p>
            <a:endParaRPr lang="es-ES" dirty="0"/>
          </a:p>
        </p:txBody>
      </p:sp>
      <p:pic>
        <p:nvPicPr>
          <p:cNvPr id="3" name="Marcador de contenido 2" descr="De la teoría a la práctica en tu vida | vorpalina ...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261" y="3102015"/>
            <a:ext cx="2958299" cy="1972199"/>
          </a:xfrm>
        </p:spPr>
      </p:pic>
      <p:pic>
        <p:nvPicPr>
          <p:cNvPr id="7" name="Picture 2" descr="Bai Euskarari Elkarte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144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ZERGATIK DITUZTE ZAILTASUNAK HARREMANETAN? </a:t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097081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2" descr="Bai Euskarari Elkarte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ZERGATIK DITUZTE JOKABIDE ARAZOAK?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69109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Bai Euskarari Elkarte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838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HOBETO ULERTZEKO</a:t>
            </a:r>
          </a:p>
        </p:txBody>
      </p:sp>
      <p:pic>
        <p:nvPicPr>
          <p:cNvPr id="6" name="Picture 2" descr="Bai Euskarari Elkarte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Elementos multimedia en línea 4" title="Así es como un niño con autismo percibe el mundo">
            <a:hlinkClick r:id="" action="ppaction://media"/>
            <a:extLst>
              <a:ext uri="{FF2B5EF4-FFF2-40B4-BE49-F238E27FC236}">
                <a16:creationId xmlns:a16="http://schemas.microsoft.com/office/drawing/2014/main" id="{FDD55FC3-A127-4946-ABC1-FD4190FE000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703638" y="2133600"/>
            <a:ext cx="6686550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3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NOLA LAGUNDU GELAN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u-ES" dirty="0"/>
              <a:t>Ondo ezagutuaz zertan datzan espektro autistaren nahasmena. </a:t>
            </a:r>
            <a:endParaRPr lang="eu-ES" sz="1200" dirty="0">
              <a:solidFill>
                <a:srgbClr val="0070C0"/>
              </a:solidFill>
            </a:endParaRPr>
          </a:p>
          <a:p>
            <a:r>
              <a:rPr lang="eu-ES" dirty="0">
                <a:solidFill>
                  <a:schemeClr val="tx1"/>
                </a:solidFill>
              </a:rPr>
              <a:t>Bere errutina edota jarduera-aldaketak saihestuz eta, eman behar badira, aurrea hartuz</a:t>
            </a:r>
            <a:r>
              <a:rPr lang="eu-ES" dirty="0"/>
              <a:t>, aldaketarako prestatuz. </a:t>
            </a:r>
          </a:p>
          <a:p>
            <a:r>
              <a:rPr lang="eu-ES" dirty="0"/>
              <a:t>Bere senetik ateratzen dituzten egoerak detektatu eta saihestu. </a:t>
            </a:r>
          </a:p>
          <a:p>
            <a:r>
              <a:rPr lang="eu-ES" dirty="0"/>
              <a:t>Gehiegizko estimulazioa saihestu. </a:t>
            </a:r>
          </a:p>
          <a:p>
            <a:r>
              <a:rPr lang="eu-ES" dirty="0"/>
              <a:t>Beregana hurbiltzerakoan hizkuntza erraza erabili, </a:t>
            </a:r>
            <a:r>
              <a:rPr lang="eu-ES" dirty="0">
                <a:solidFill>
                  <a:schemeClr val="tx1"/>
                </a:solidFill>
              </a:rPr>
              <a:t>espresio berberak erabili testuinguru berdinetarako, astiro hitz egin eta neurrian.</a:t>
            </a:r>
          </a:p>
          <a:p>
            <a:r>
              <a:rPr lang="eu-ES" dirty="0"/>
              <a:t>Espresioak nabarmendu, mimika eta keinuak erabiliz. </a:t>
            </a:r>
          </a:p>
          <a:p>
            <a:r>
              <a:rPr lang="eu-ES" dirty="0"/>
              <a:t>Hizkuntzarik ez balego, beste </a:t>
            </a:r>
            <a:r>
              <a:rPr lang="eu-ES" dirty="0">
                <a:solidFill>
                  <a:schemeClr val="tx1"/>
                </a:solidFill>
              </a:rPr>
              <a:t>komunikazio sistema batzuk </a:t>
            </a:r>
            <a:r>
              <a:rPr lang="eu-ES" dirty="0"/>
              <a:t>erabili. </a:t>
            </a:r>
          </a:p>
          <a:p>
            <a:r>
              <a:rPr lang="eu-ES" dirty="0"/>
              <a:t>Bere espazioa eta denbora eman. </a:t>
            </a:r>
          </a:p>
        </p:txBody>
      </p:sp>
      <p:pic>
        <p:nvPicPr>
          <p:cNvPr id="5" name="Picture 2" descr="Bai Euskarari Elkart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955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5561" y="474820"/>
            <a:ext cx="8911687" cy="1280890"/>
          </a:xfrm>
        </p:spPr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NOLA LAGUNDU GELAN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u-ES" dirty="0"/>
              <a:t>Inklusioa ahalbideratu: </a:t>
            </a:r>
            <a:r>
              <a:rPr lang="eu-ES" dirty="0" err="1"/>
              <a:t>jolasorduetan</a:t>
            </a:r>
            <a:r>
              <a:rPr lang="eu-ES" dirty="0"/>
              <a:t>, joko egituratua eta antolatua. </a:t>
            </a:r>
          </a:p>
          <a:p>
            <a:r>
              <a:rPr lang="eu-ES" dirty="0"/>
              <a:t>Ikaskide</a:t>
            </a:r>
            <a:r>
              <a:rPr lang="eu-ES" dirty="0">
                <a:solidFill>
                  <a:schemeClr val="tx1"/>
                </a:solidFill>
              </a:rPr>
              <a:t>ak</a:t>
            </a:r>
            <a:r>
              <a:rPr lang="eu-ES" dirty="0"/>
              <a:t>, familiak eta gizarteak orokorrean trastornoa zertan datzan ezagutzeak inklusioa errazten du, horrela baino ez da lortuko benetako inklusioa. Zenbat eta gehiago jakin, hobeto onartua izango da eta inklusioa errazagoa ere. </a:t>
            </a:r>
          </a:p>
          <a:p>
            <a:r>
              <a:rPr lang="eu-ES" dirty="0"/>
              <a:t>Bere autonomia sustatu eta horretara motibatu. </a:t>
            </a:r>
          </a:p>
          <a:p>
            <a:r>
              <a:rPr lang="eu-ES" dirty="0"/>
              <a:t>Zigorrak eta aldarriak saihestu. </a:t>
            </a:r>
          </a:p>
          <a:p>
            <a:r>
              <a:rPr lang="eu-ES" dirty="0"/>
              <a:t>Ingurua bere premietara egokitu. </a:t>
            </a:r>
          </a:p>
          <a:p>
            <a:r>
              <a:rPr lang="eu-ES" dirty="0"/>
              <a:t>Jarduerak eta materialak bere neurrira egokitu, larregi izan gabe. Antsietate eta estresak bere jokabide arazoak areagotzen ditu, egokitzea zailduz.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8" name="Picture 2" descr="Bai Euskarari Elkart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410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KRISI UNEETAN ESKUHARTZEA.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95168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Bai Euskarari Elkarte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43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NOLA HEZI ZURE SEME/ALABA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EANa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ZER DEN ULER DEZAN.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u-ES" dirty="0"/>
              <a:t>Galdetzen duenean zintzotasunez erantzun: galdetzen badizu zergatik mugitzen dituen besoak hegaka, azaldu zergatia; pertsona guztiak ez direla berdinak azaltzeko aukera praktiko bat da. </a:t>
            </a:r>
          </a:p>
          <a:p>
            <a:r>
              <a:rPr lang="eu-ES" dirty="0">
                <a:solidFill>
                  <a:schemeClr val="tx1"/>
                </a:solidFill>
              </a:rPr>
              <a:t>Bere indarguneetan zentratu elkarrizketa</a:t>
            </a:r>
            <a:r>
              <a:rPr lang="es-ES" dirty="0"/>
              <a:t>: EAN-</a:t>
            </a:r>
            <a:r>
              <a:rPr lang="eu-ES" dirty="0" err="1"/>
              <a:t>taz</a:t>
            </a:r>
            <a:r>
              <a:rPr lang="eu-ES" dirty="0"/>
              <a:t> hitz egiten dugunean beraien aurrean</a:t>
            </a:r>
            <a:r>
              <a:rPr lang="es-ES" dirty="0"/>
              <a:t>, </a:t>
            </a:r>
            <a:r>
              <a:rPr lang="eu-ES" dirty="0"/>
              <a:t>azpimarratu</a:t>
            </a:r>
            <a:r>
              <a:rPr lang="es-ES" dirty="0"/>
              <a:t> </a:t>
            </a:r>
            <a:r>
              <a:rPr lang="eu-ES" dirty="0"/>
              <a:t>dezagun zertarako den gai eta ez  </a:t>
            </a:r>
            <a:r>
              <a:rPr lang="eu-ES" dirty="0">
                <a:solidFill>
                  <a:schemeClr val="tx1"/>
                </a:solidFill>
              </a:rPr>
              <a:t>horrenbeste</a:t>
            </a:r>
            <a:r>
              <a:rPr lang="eu-ES" sz="1200" dirty="0">
                <a:solidFill>
                  <a:srgbClr val="0070C0"/>
                </a:solidFill>
              </a:rPr>
              <a:t> </a:t>
            </a:r>
            <a:r>
              <a:rPr lang="eu-ES" dirty="0"/>
              <a:t>bere gabeziak. Baliteke futbolera ez jokatzea, baina agian dantzatzea du gogoko edo beste interes batzuk ditu. </a:t>
            </a:r>
            <a:r>
              <a:rPr lang="eu-ES" dirty="0">
                <a:solidFill>
                  <a:schemeClr val="tx1"/>
                </a:solidFill>
              </a:rPr>
              <a:t>Berarengana</a:t>
            </a:r>
            <a:r>
              <a:rPr lang="eu-ES" sz="1200" dirty="0">
                <a:solidFill>
                  <a:srgbClr val="0070C0"/>
                </a:solidFill>
              </a:rPr>
              <a:t> </a:t>
            </a:r>
            <a:r>
              <a:rPr lang="eu-ES" dirty="0"/>
              <a:t>hurbiltzeko era bat da.</a:t>
            </a:r>
          </a:p>
          <a:p>
            <a:r>
              <a:rPr lang="eu-ES" dirty="0"/>
              <a:t>Ez </a:t>
            </a:r>
            <a:r>
              <a:rPr lang="eu-ES" dirty="0">
                <a:solidFill>
                  <a:schemeClr val="tx1"/>
                </a:solidFill>
              </a:rPr>
              <a:t>diezaiotela</a:t>
            </a:r>
            <a:r>
              <a:rPr lang="eu-ES" sz="1400" dirty="0">
                <a:solidFill>
                  <a:srgbClr val="0070C0"/>
                </a:solidFill>
              </a:rPr>
              <a:t> </a:t>
            </a:r>
            <a:r>
              <a:rPr lang="eu-ES" dirty="0"/>
              <a:t>beldurrik izan </a:t>
            </a:r>
            <a:r>
              <a:rPr lang="eu-ES" dirty="0" err="1"/>
              <a:t>EANri</a:t>
            </a:r>
            <a:r>
              <a:rPr lang="eu-ES" dirty="0"/>
              <a:t>: </a:t>
            </a:r>
            <a:r>
              <a:rPr lang="eu-ES" dirty="0" err="1"/>
              <a:t>EANa</a:t>
            </a:r>
            <a:r>
              <a:rPr lang="eu-ES" dirty="0"/>
              <a:t> ulertzeko erarik hoberena zuzeneko harremana izatea da. Beraiek bezalako ume bat dela ikustea, berezitasun batzuk izan arren, bere pentsaera berezia, </a:t>
            </a:r>
            <a:r>
              <a:rPr lang="eu-ES" dirty="0" err="1"/>
              <a:t>beraielakoa</a:t>
            </a:r>
            <a:r>
              <a:rPr lang="eu-ES" dirty="0"/>
              <a:t> dela. </a:t>
            </a:r>
          </a:p>
          <a:p>
            <a:r>
              <a:rPr lang="eu-ES" dirty="0"/>
              <a:t>EAN-</a:t>
            </a:r>
            <a:r>
              <a:rPr lang="eu-ES" dirty="0" err="1"/>
              <a:t>taz</a:t>
            </a:r>
            <a:r>
              <a:rPr lang="eu-ES" dirty="0"/>
              <a:t> ikasten jarraitu, liburu, telebista, hitzaldien bidez</a:t>
            </a:r>
            <a:r>
              <a:rPr lang="es-ES" dirty="0"/>
              <a:t>. </a:t>
            </a:r>
          </a:p>
        </p:txBody>
      </p:sp>
      <p:pic>
        <p:nvPicPr>
          <p:cNvPr id="5" name="Picture 2" descr="Bai Euskarari Elkart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649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HAUSNARKETARAKO. </a:t>
            </a:r>
            <a:br>
              <a:rPr lang="es-ES" dirty="0"/>
            </a:br>
            <a:r>
              <a:rPr lang="es-ES" dirty="0" err="1"/>
              <a:t>Horrelakoxea</a:t>
            </a:r>
            <a:r>
              <a:rPr lang="es-ES" dirty="0"/>
              <a:t> </a:t>
            </a:r>
            <a:r>
              <a:rPr lang="es-ES" dirty="0" err="1"/>
              <a:t>naiz</a:t>
            </a:r>
            <a:r>
              <a:rPr lang="es-ES" dirty="0"/>
              <a:t>: </a:t>
            </a:r>
            <a:r>
              <a:rPr lang="es-ES" dirty="0" err="1"/>
              <a:t>ulertu</a:t>
            </a:r>
            <a:r>
              <a:rPr lang="es-ES" dirty="0"/>
              <a:t> </a:t>
            </a:r>
            <a:r>
              <a:rPr lang="es-ES" dirty="0" err="1"/>
              <a:t>dezagun</a:t>
            </a:r>
            <a:r>
              <a:rPr lang="es-ES" dirty="0"/>
              <a:t> </a:t>
            </a:r>
            <a:r>
              <a:rPr lang="es-ES" dirty="0" err="1"/>
              <a:t>EANa</a:t>
            </a:r>
            <a:endParaRPr lang="es-ES" dirty="0"/>
          </a:p>
        </p:txBody>
      </p:sp>
      <p:pic>
        <p:nvPicPr>
          <p:cNvPr id="5" name="tC1cV6kVf7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96712" y="2387748"/>
            <a:ext cx="5804997" cy="3265311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Vista general de diapositiva 3">
                <a:extLst>
                  <a:ext uri="{FF2B5EF4-FFF2-40B4-BE49-F238E27FC236}">
                    <a16:creationId xmlns:a16="http://schemas.microsoft.com/office/drawing/2014/main" id="{FD4CEF4A-59C2-4877-9B96-098470F27E5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71570042"/>
                  </p:ext>
                </p:extLst>
              </p:nvPr>
            </p:nvGraphicFramePr>
            <p:xfrm>
              <a:off x="-1570641" y="4554505"/>
              <a:ext cx="3048000" cy="1714500"/>
            </p:xfrm>
            <a:graphic>
              <a:graphicData uri="http://schemas.microsoft.com/office/powerpoint/2016/slidezoom">
                <pslz:sldZm>
                  <pslz:sldZmObj sldId="293" cId="3167131149">
                    <pslz:zmPr id="{B5424F8D-BD56-47D3-9519-D5AFFBCEF973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Vista general de diapositiva 3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FD4CEF4A-59C2-4877-9B96-098470F27E5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570641" y="455450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713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Nire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semea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/alaba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ezberdina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da.</a:t>
            </a:r>
          </a:p>
        </p:txBody>
      </p:sp>
      <p:pic>
        <p:nvPicPr>
          <p:cNvPr id="6" name="Picture 2" descr="Bai Euskarari Elkarte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14533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Elementos multimedia en línea 6" title="“Float” Full SparkShort | Pixar">
            <a:hlinkClick r:id="" action="ppaction://media"/>
            <a:extLst>
              <a:ext uri="{FF2B5EF4-FFF2-40B4-BE49-F238E27FC236}">
                <a16:creationId xmlns:a16="http://schemas.microsoft.com/office/drawing/2014/main" id="{03F21D5F-F63D-49F1-93C3-B1F85ED9A6B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703638" y="2133600"/>
            <a:ext cx="6686550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7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MATERIAL INTERESGARRIAK:</a:t>
            </a:r>
            <a:br>
              <a:rPr lang="es-ES" dirty="0"/>
            </a:br>
            <a:endParaRPr lang="es-ES" dirty="0"/>
          </a:p>
        </p:txBody>
      </p:sp>
      <p:pic>
        <p:nvPicPr>
          <p:cNvPr id="5" name="Picture 2" descr="Bai Euskarari Elkart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atios y parques dinámicos: Programa y herramienta de inclusión social para  personas con TEA: Amazon.es: Fernández Lagar, Rosa de los Ángeles, Navarro,  Maite: Libro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061" y="1769223"/>
            <a:ext cx="2476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istorias sociales activas para síndrome de Asperg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205" y="1775058"/>
            <a:ext cx="1662818" cy="247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sl3.casadellibro.com/a/l/t5/93/978849410009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667" y="1793596"/>
            <a:ext cx="1757533" cy="247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tse4.mm.bing.net/th?id=OIP.r9-VaWpst9Rm-2Bofr8swgHaLH&amp;pid=Api&amp;P=0&amp;w=300&amp;h=3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718" y="4360019"/>
            <a:ext cx="1374422" cy="206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imagessl0.casadellibro.com/a/l/t1/10/97884607026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054" y="4352610"/>
            <a:ext cx="13620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e gusta Luis: Amazon.es: García, Lucía: Libro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441333"/>
            <a:ext cx="1899003" cy="189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36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WEB-ORRI INTERESGARRIAK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www.autismonavarra.com</a:t>
            </a:r>
            <a:endParaRPr lang="es-ES" dirty="0"/>
          </a:p>
          <a:p>
            <a:r>
              <a:rPr lang="es-ES" dirty="0">
                <a:hlinkClick r:id="rId3"/>
              </a:rPr>
              <a:t>www.elsonidodelahierbaalcrecer.com</a:t>
            </a:r>
            <a:endParaRPr lang="es-ES" dirty="0"/>
          </a:p>
          <a:p>
            <a:r>
              <a:rPr lang="es-ES" dirty="0">
                <a:hlinkClick r:id="rId4"/>
              </a:rPr>
              <a:t>www.arasaac.org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5" name="Picture 2" descr="Bai Euskarari Elkarte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14533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026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395663" y="1185333"/>
            <a:ext cx="10207729" cy="1117247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“</a:t>
            </a:r>
            <a:r>
              <a:rPr lang="es-ES" dirty="0" err="1">
                <a:solidFill>
                  <a:schemeClr val="accent2">
                    <a:lumMod val="75000"/>
                  </a:schemeClr>
                </a:solidFill>
              </a:rPr>
              <a:t>Ezberdintasunek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2">
                    <a:lumMod val="75000"/>
                  </a:schemeClr>
                </a:solidFill>
              </a:rPr>
              <a:t>aberastu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2">
                    <a:lumMod val="75000"/>
                  </a:schemeClr>
                </a:solidFill>
              </a:rPr>
              <a:t>egiten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2">
                    <a:lumMod val="75000"/>
                  </a:schemeClr>
                </a:solidFill>
              </a:rPr>
              <a:t>gaituzte</a:t>
            </a:r>
            <a:r>
              <a:rPr lang="es-ES" dirty="0"/>
              <a:t>”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1964267" y="2302580"/>
            <a:ext cx="9639125" cy="914400"/>
          </a:xfrm>
        </p:spPr>
        <p:txBody>
          <a:bodyPr/>
          <a:lstStyle/>
          <a:p>
            <a:r>
              <a:rPr lang="es-ES" dirty="0"/>
              <a:t> </a:t>
            </a:r>
            <a:r>
              <a:rPr lang="es-ES" sz="1600" dirty="0"/>
              <a:t>VANESACORRAL.PSICOLOGA.</a:t>
            </a:r>
          </a:p>
        </p:txBody>
      </p:sp>
      <p:pic>
        <p:nvPicPr>
          <p:cNvPr id="2052" name="Picture 4" descr="Pin en Educación y Psicologí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819" y="3419827"/>
            <a:ext cx="5022999" cy="153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i Euskarari Elkarte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381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267920" y="5192007"/>
            <a:ext cx="8915400" cy="566738"/>
          </a:xfrm>
        </p:spPr>
        <p:txBody>
          <a:bodyPr>
            <a:noAutofit/>
          </a:bodyPr>
          <a:lstStyle/>
          <a:p>
            <a:pPr algn="ctr"/>
            <a:r>
              <a:rPr lang="es-ES" sz="3600" dirty="0">
                <a:solidFill>
                  <a:schemeClr val="accent1">
                    <a:lumMod val="75000"/>
                  </a:schemeClr>
                </a:solidFill>
              </a:rPr>
              <a:t>GALDERA EDO ZALANTZARIK ?</a:t>
            </a:r>
          </a:p>
        </p:txBody>
      </p:sp>
      <p:pic>
        <p:nvPicPr>
          <p:cNvPr id="1026" name="Picture 2" descr="Es un buen momento para ser padres? - MisMimos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218" y="639582"/>
            <a:ext cx="7026804" cy="412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ai Euskarari Elkarte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390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820780" y="948267"/>
            <a:ext cx="9288722" cy="1209396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chemeClr val="accent1">
                    <a:lumMod val="75000"/>
                  </a:schemeClr>
                </a:solidFill>
              </a:rPr>
              <a:t>MILESKER PARTE HARTZEAGATIK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2194101" y="2971158"/>
            <a:ext cx="7390165" cy="1796851"/>
          </a:xfrm>
        </p:spPr>
        <p:txBody>
          <a:bodyPr>
            <a:noAutofit/>
          </a:bodyPr>
          <a:lstStyle/>
          <a:p>
            <a:r>
              <a:rPr lang="es-ES" sz="1400" dirty="0"/>
              <a:t>VANESA CORRAL FERNÁNDEZ</a:t>
            </a:r>
          </a:p>
          <a:p>
            <a:r>
              <a:rPr lang="es-ES" sz="1400" dirty="0"/>
              <a:t>PSICÓLOGA CLÍNICA Y SANITARIA INFANTIL Y DEL ADOLESCENTE.</a:t>
            </a:r>
          </a:p>
          <a:p>
            <a:r>
              <a:rPr lang="es-ES" sz="1400" dirty="0">
                <a:hlinkClick r:id="rId2"/>
              </a:rPr>
              <a:t>           vanesacorral.psicologa@gmail.com</a:t>
            </a:r>
            <a:endParaRPr lang="es-ES" sz="1400" dirty="0"/>
          </a:p>
          <a:p>
            <a:endParaRPr lang="es-ES" sz="1400" dirty="0"/>
          </a:p>
          <a:p>
            <a:r>
              <a:rPr lang="es-ES" sz="1400" dirty="0"/>
              <a:t>        </a:t>
            </a:r>
            <a:r>
              <a:rPr lang="es-ES" sz="1400" dirty="0" err="1"/>
              <a:t>vanesacorral.psicologa</a:t>
            </a:r>
            <a:endParaRPr lang="es-ES" sz="1400" dirty="0"/>
          </a:p>
          <a:p>
            <a:endParaRPr lang="es-ES" sz="1400" dirty="0"/>
          </a:p>
        </p:txBody>
      </p:sp>
      <p:pic>
        <p:nvPicPr>
          <p:cNvPr id="2" name="Imagen 1" descr="File:&lt;strong&gt;Instagram&lt;/strong&gt; logo 2016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99" y="4368863"/>
            <a:ext cx="399143" cy="399143"/>
          </a:xfrm>
          <a:prstGeom prst="rect">
            <a:avLst/>
          </a:prstGeom>
        </p:spPr>
      </p:pic>
      <p:pic>
        <p:nvPicPr>
          <p:cNvPr id="3" name="Imagen 2" descr="&lt;strong&gt;Gmail&lt;/strong&gt; - Wikipe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100" y="3718407"/>
            <a:ext cx="399143" cy="302351"/>
          </a:xfrm>
          <a:prstGeom prst="rect">
            <a:avLst/>
          </a:prstGeom>
        </p:spPr>
      </p:pic>
      <p:pic>
        <p:nvPicPr>
          <p:cNvPr id="9" name="Picture 2" descr="Bai Euskarari Elkarte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4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5912" y="530578"/>
            <a:ext cx="9788700" cy="1374422"/>
          </a:xfrm>
        </p:spPr>
        <p:txBody>
          <a:bodyPr rtlCol="0"/>
          <a:lstStyle/>
          <a:p>
            <a:pPr rtl="0"/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ZER DA ESPEKTRO AUTISTAREN</a:t>
            </a:r>
            <a:r>
              <a:rPr lang="es-ES" sz="1400" dirty="0">
                <a:solidFill>
                  <a:srgbClr val="0070C0"/>
                </a:solidFill>
              </a:rPr>
              <a:t> </a:t>
            </a:r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NAHASMENDUAK</a:t>
            </a:r>
            <a:endParaRPr lang="es-ES" sz="1400" dirty="0">
              <a:solidFill>
                <a:srgbClr val="0070C0"/>
              </a:solidFill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885243" y="1941688"/>
            <a:ext cx="5904090" cy="4289779"/>
          </a:xfrm>
        </p:spPr>
        <p:txBody>
          <a:bodyPr rtlCol="0">
            <a:normAutofit/>
          </a:bodyPr>
          <a:lstStyle/>
          <a:p>
            <a:pPr marL="331470" indent="-285750"/>
            <a:r>
              <a:rPr lang="eu-ES" dirty="0" err="1"/>
              <a:t>Neurogarapenaren</a:t>
            </a:r>
            <a:r>
              <a:rPr lang="eu-ES" dirty="0"/>
              <a:t> trastorno bat da, normalean adin txikietan agertzen dena. </a:t>
            </a:r>
          </a:p>
          <a:p>
            <a:pPr marL="331470" indent="-285750"/>
            <a:r>
              <a:rPr lang="eu-ES" dirty="0"/>
              <a:t>Sintomak: zailtasunak harremanetan eta  komunikazioan eta arrazoitzeko eta portaera egokitzeko malgutasun eza. </a:t>
            </a:r>
          </a:p>
          <a:p>
            <a:pPr marL="331470" indent="-285750"/>
            <a:r>
              <a:rPr lang="eu-ES" dirty="0"/>
              <a:t>Ume bakoitzarengan sintomen gradua, larritasuna, nolakotasuna eta agertzeko adina  ezberdina izaten da, eta horren </a:t>
            </a:r>
            <a:r>
              <a:rPr lang="eu-ES" dirty="0">
                <a:solidFill>
                  <a:schemeClr val="tx1"/>
                </a:solidFill>
              </a:rPr>
              <a:t>arabera</a:t>
            </a:r>
            <a:r>
              <a:rPr lang="eu-ES" dirty="0"/>
              <a:t> zehazten dira diagnostiko mota ezberdinak. </a:t>
            </a:r>
          </a:p>
          <a:p>
            <a:pPr marL="331470" indent="-285750"/>
            <a:r>
              <a:rPr lang="eu-ES" dirty="0"/>
              <a:t>Sailkapena dagoen arren, </a:t>
            </a:r>
            <a:r>
              <a:rPr lang="eu-ES" dirty="0" err="1"/>
              <a:t>EANa</a:t>
            </a:r>
            <a:r>
              <a:rPr lang="eu-ES" dirty="0"/>
              <a:t> bakoitzarengan era ezberdinean agertzen da, ezaugarriak era ezberdinean gauzatzen dira.  </a:t>
            </a:r>
          </a:p>
        </p:txBody>
      </p:sp>
      <p:pic>
        <p:nvPicPr>
          <p:cNvPr id="2050" name="Picture 2" descr="En la mente del niño (@Enlamentedenino) | Twit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470" y="1832856"/>
            <a:ext cx="3323343" cy="332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ai Euskarari Elkarte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14533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GARAPEN ARLOAK </a:t>
            </a:r>
          </a:p>
        </p:txBody>
      </p:sp>
      <p:graphicFrame>
        <p:nvGraphicFramePr>
          <p:cNvPr id="15" name="Marcador de posición de contenido 14" descr="Diagrama de procesos de nivel superior en el que se muestran 5 pasos en orden ascendente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858461"/>
              </p:ext>
            </p:extLst>
          </p:nvPr>
        </p:nvGraphicFramePr>
        <p:xfrm>
          <a:off x="1309511" y="2408460"/>
          <a:ext cx="10195102" cy="3529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Bai Euskarari Elkarte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ᐈ Niños aprendiendo a caminar para colorear imágenes de stock, vectores  aprendiendo a caminar | descargar en Depositphotos®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431" y="4504022"/>
            <a:ext cx="3027892" cy="219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476261" y="740793"/>
            <a:ext cx="8911687" cy="1280890"/>
          </a:xfrm>
        </p:spPr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UKITUTAKO EREMUAK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2935110" y="1640038"/>
            <a:ext cx="3996994" cy="527282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EREMU SOZIALA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u-ES" dirty="0"/>
              <a:t>Haurtzaroan, begiz-begiko kontaktua, espresioak eta keinuak murriztuak izaten dira. </a:t>
            </a:r>
          </a:p>
          <a:p>
            <a:r>
              <a:rPr lang="eu-ES" dirty="0"/>
              <a:t>Izenez deitu arren, ez dute kasurik egiten.</a:t>
            </a:r>
          </a:p>
          <a:p>
            <a:r>
              <a:rPr lang="eu-ES" dirty="0"/>
              <a:t>Lagunduak izateko interesik ez</a:t>
            </a:r>
            <a:r>
              <a:rPr lang="es-ES" dirty="0"/>
              <a:t>. </a:t>
            </a:r>
          </a:p>
          <a:p>
            <a:r>
              <a:rPr lang="eu-ES" dirty="0"/>
              <a:t>Besteekin jolasean hasteko edo parte hartzeko trebezia falta.</a:t>
            </a:r>
          </a:p>
          <a:p>
            <a:r>
              <a:rPr lang="eu-ES" dirty="0"/>
              <a:t>Bakarkako jolasa.</a:t>
            </a:r>
          </a:p>
          <a:p>
            <a:r>
              <a:rPr lang="eu-ES" dirty="0"/>
              <a:t>Harreman sozialetan erantzun </a:t>
            </a:r>
            <a:r>
              <a:rPr lang="eu-ES" b="1" dirty="0">
                <a:solidFill>
                  <a:srgbClr val="0070C0"/>
                </a:solidFill>
              </a:rPr>
              <a:t>ezegokiak</a:t>
            </a:r>
            <a:r>
              <a:rPr lang="eu-ES" dirty="0">
                <a:solidFill>
                  <a:srgbClr val="0070C0"/>
                </a:solidFill>
              </a:rPr>
              <a:t>.</a:t>
            </a:r>
          </a:p>
          <a:p>
            <a:r>
              <a:rPr lang="eu-ES" dirty="0"/>
              <a:t>Jolasean zailtasunak. </a:t>
            </a:r>
          </a:p>
          <a:p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>
          <a:xfrm>
            <a:off x="7506629" y="1789611"/>
            <a:ext cx="3999001" cy="756126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HITZEZKO ETA HITZIK GABEKO  KOMUNIKAZIOA 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u-ES" dirty="0"/>
              <a:t>Ez dute gorputz eta aho hizkuntza era funtzionalean erabiltzen. Kasurik larrienean baliteke </a:t>
            </a:r>
            <a:r>
              <a:rPr lang="eu-ES" dirty="0" err="1"/>
              <a:t>mutismoa</a:t>
            </a:r>
            <a:r>
              <a:rPr lang="eu-ES" dirty="0"/>
              <a:t> agertzea. </a:t>
            </a:r>
          </a:p>
          <a:p>
            <a:r>
              <a:rPr lang="eu-ES" dirty="0"/>
              <a:t>Gerta daiteke lehen urtean umeak hizkuntza lortzea eta ostean atzerakada izatea hizkuntza galtzeraino. </a:t>
            </a:r>
          </a:p>
          <a:p>
            <a:r>
              <a:rPr lang="eu-ES" dirty="0"/>
              <a:t>Hizkuntza dagoenean, komunikazio arloa alteratua egoten da: ekolaliak, hizkuntza estereotipatua, gai bardinaz aritzea denbora guztian, elkarrizketa bat hasteko edo mantentzeko zailtasunak…</a:t>
            </a:r>
          </a:p>
          <a:p>
            <a:endParaRPr lang="eu-ES" dirty="0"/>
          </a:p>
          <a:p>
            <a:endParaRPr lang="eu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" name="Picture 2" descr="Bai Euskarari Elkart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199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UKITUTAKO EREMUAK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208213" y="1622778"/>
            <a:ext cx="4572000" cy="823912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ESTIMULUEN AURREAN EZ OHIKO ERANTZUNA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208213" y="2935111"/>
            <a:ext cx="4572000" cy="2907524"/>
          </a:xfrm>
        </p:spPr>
        <p:txBody>
          <a:bodyPr>
            <a:normAutofit fontScale="92500" lnSpcReduction="20000"/>
          </a:bodyPr>
          <a:lstStyle/>
          <a:p>
            <a:r>
              <a:rPr lang="eu-ES" dirty="0"/>
              <a:t>Entzumen-hipersentikortasuna.</a:t>
            </a:r>
          </a:p>
          <a:p>
            <a:r>
              <a:rPr lang="eu-ES" dirty="0"/>
              <a:t>Entzumen selektiboa soinu berezi batzuenganako. </a:t>
            </a:r>
          </a:p>
          <a:p>
            <a:r>
              <a:rPr lang="eu-ES" dirty="0"/>
              <a:t>Gauza bera gertatu daiteke </a:t>
            </a:r>
            <a:r>
              <a:rPr lang="eu-ES" dirty="0">
                <a:solidFill>
                  <a:schemeClr val="tx1"/>
                </a:solidFill>
              </a:rPr>
              <a:t>ikusmen, dastamen, usaimen edo ukimen-estimuluekin (elikadura arazoak)</a:t>
            </a:r>
          </a:p>
          <a:p>
            <a:r>
              <a:rPr lang="eu-ES" dirty="0"/>
              <a:t>Batzuetan mina sentitzeko disfuntzio larria izaten dute, gaixotasun arazoak estalduz. 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048767" y="1449477"/>
            <a:ext cx="4495798" cy="970578"/>
          </a:xfrm>
        </p:spPr>
        <p:txBody>
          <a:bodyPr>
            <a:noAutofit/>
          </a:bodyPr>
          <a:lstStyle/>
          <a:p>
            <a:r>
              <a:rPr lang="es-ES" sz="2000" dirty="0">
                <a:solidFill>
                  <a:schemeClr val="bg2">
                    <a:lumMod val="25000"/>
                  </a:schemeClr>
                </a:solidFill>
              </a:rPr>
              <a:t>INTERES MURRIZTUAK ETA JOKABIDE ESTEREOTIPATUAK ETA ERREPIKAKORRAK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008813" y="2935111"/>
            <a:ext cx="4359098" cy="2743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u-ES" sz="1800" dirty="0">
              <a:solidFill>
                <a:srgbClr val="0070C0"/>
              </a:solidFill>
            </a:endParaRPr>
          </a:p>
          <a:p>
            <a:r>
              <a:rPr lang="eu-ES" dirty="0">
                <a:solidFill>
                  <a:schemeClr val="tx1"/>
                </a:solidFill>
              </a:rPr>
              <a:t>Arreta osoa eskatzen dioten kezkak edo pentsamenduak</a:t>
            </a:r>
            <a:endParaRPr lang="eu-ES" sz="1800" dirty="0">
              <a:solidFill>
                <a:schemeClr val="tx1"/>
              </a:solidFill>
            </a:endParaRPr>
          </a:p>
          <a:p>
            <a:r>
              <a:rPr lang="eu-ES" sz="1800" dirty="0"/>
              <a:t>Aktibitate, errutina edo erritual berean aritzea behin eta </a:t>
            </a:r>
            <a:r>
              <a:rPr lang="eu-ES" sz="1800" dirty="0">
                <a:solidFill>
                  <a:schemeClr val="tx1"/>
                </a:solidFill>
              </a:rPr>
              <a:t>berriro </a:t>
            </a:r>
            <a:r>
              <a:rPr lang="eu-ES" sz="1800" dirty="0"/>
              <a:t>nabarmenki. </a:t>
            </a:r>
          </a:p>
          <a:p>
            <a:r>
              <a:rPr lang="eu-ES" sz="1800" dirty="0"/>
              <a:t>Bere errutinen aldaketen aurrean tolerantzia eskasa. </a:t>
            </a:r>
          </a:p>
          <a:p>
            <a:r>
              <a:rPr lang="eu-ES" sz="1800" dirty="0"/>
              <a:t>Keinu motor errepikakorrak eta estereotipatuak.</a:t>
            </a:r>
          </a:p>
          <a:p>
            <a:endParaRPr lang="es-ES" dirty="0"/>
          </a:p>
        </p:txBody>
      </p:sp>
      <p:pic>
        <p:nvPicPr>
          <p:cNvPr id="9" name="Picture 2" descr="Bai Euskarari Elkart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20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UKITUTAKO EREMUAK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798657" y="1691640"/>
            <a:ext cx="3992732" cy="854098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PORTAERAREN NAHASTEAK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u-ES" dirty="0"/>
              <a:t>Beraien aukerakoak ez diren gai edo aktibitateetan arreta zentratzeko arazoak. </a:t>
            </a:r>
          </a:p>
          <a:p>
            <a:r>
              <a:rPr lang="eu-ES" dirty="0"/>
              <a:t>Ikasle batzuk hiperaktibitatea edota arreta defizita izaten dute, antsietate maila oso altuetara heltzeraino. </a:t>
            </a:r>
          </a:p>
          <a:p>
            <a:r>
              <a:rPr lang="eu-ES" dirty="0"/>
              <a:t>Frustrazioaren aurrean tolerantzia eskasa, zurruntasuna, aldaketetan agresibitatez erantzunez. 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336793" y="1613224"/>
            <a:ext cx="3999001" cy="576262"/>
          </a:xfrm>
        </p:spPr>
        <p:txBody>
          <a:bodyPr/>
          <a:lstStyle/>
          <a:p>
            <a:pPr algn="ctr"/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TREBEZIA BEREZIAK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u-ES" dirty="0"/>
              <a:t>Arloren batean trebezia berezia izan dezakete: arlo sentsorialean, memorian, kalkuluan,… </a:t>
            </a:r>
          </a:p>
        </p:txBody>
      </p:sp>
      <p:pic>
        <p:nvPicPr>
          <p:cNvPr id="8" name="Picture 2" descr="Bai Euskarari Elkart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9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92925" y="680555"/>
            <a:ext cx="8911687" cy="1280890"/>
          </a:xfrm>
        </p:spPr>
        <p:txBody>
          <a:bodyPr/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                EAN MOTAK</a:t>
            </a:r>
          </a:p>
        </p:txBody>
      </p:sp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964822"/>
              </p:ext>
            </p:extLst>
          </p:nvPr>
        </p:nvGraphicFramePr>
        <p:xfrm>
          <a:off x="801511" y="1704822"/>
          <a:ext cx="7010400" cy="4006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Jugar solos: un desafío a la creatividad – PadresO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242" y="2074987"/>
            <a:ext cx="5172780" cy="303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Bai Euskarari Elkarte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03244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89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ESPEKTRO AUTISTAREN NAHASMEN MOTAK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AUTISMOA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u-ES" dirty="0"/>
              <a:t>Atzerapen kognitiboa agertu daiteke. Askok ez dute eremu hau ukituta, baina ez dira </a:t>
            </a:r>
            <a:r>
              <a:rPr lang="eu-ES" dirty="0" err="1"/>
              <a:t>Asperger</a:t>
            </a:r>
            <a:r>
              <a:rPr lang="eu-ES" dirty="0"/>
              <a:t>. </a:t>
            </a:r>
          </a:p>
          <a:p>
            <a:r>
              <a:rPr lang="eu-ES" dirty="0"/>
              <a:t>Hizkuntzan atzerapena, ahozkoa izan zein ez. </a:t>
            </a:r>
          </a:p>
          <a:p>
            <a:r>
              <a:rPr lang="eu-ES" dirty="0"/>
              <a:t>Nabarmendu egiten dira 3 urte izan aurretik. </a:t>
            </a:r>
          </a:p>
          <a:p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ASPERGER</a:t>
            </a:r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u-ES" dirty="0"/>
              <a:t>Gaitasun kognitibo handia izaten dute.</a:t>
            </a:r>
          </a:p>
          <a:p>
            <a:r>
              <a:rPr lang="eu-ES" dirty="0"/>
              <a:t>Zailtasunak mugimenduak koordinatzeko eta motrizitate finean. </a:t>
            </a:r>
          </a:p>
          <a:p>
            <a:r>
              <a:rPr lang="eu-ES" dirty="0"/>
              <a:t>Ez dute hizkuntza atzerapenik, hiztegi oso-oso aberatsa izaten dute. </a:t>
            </a:r>
          </a:p>
          <a:p>
            <a:r>
              <a:rPr lang="eu-ES" dirty="0"/>
              <a:t>Beluago detektatzen da.</a:t>
            </a:r>
          </a:p>
          <a:p>
            <a:r>
              <a:rPr lang="eu-ES" dirty="0"/>
              <a:t>Gaitasunen batetan nabarmentzen dira. </a:t>
            </a:r>
          </a:p>
          <a:p>
            <a:endParaRPr lang="es-ES" dirty="0"/>
          </a:p>
        </p:txBody>
      </p:sp>
      <p:pic>
        <p:nvPicPr>
          <p:cNvPr id="11" name="Picture 2" descr="Bai Euskarari Elkart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2" y="6214533"/>
            <a:ext cx="609599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49744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1676</TotalTime>
  <Words>1181</Words>
  <Application>Microsoft Office PowerPoint</Application>
  <PresentationFormat>Panorámica</PresentationFormat>
  <Paragraphs>160</Paragraphs>
  <Slides>24</Slides>
  <Notes>4</Notes>
  <HiddenSlides>0</HiddenSlides>
  <MMClips>3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Euphemia</vt:lpstr>
      <vt:lpstr>Wingdings 3</vt:lpstr>
      <vt:lpstr>Espiral</vt:lpstr>
      <vt:lpstr>   NIK ERE JOLASTU NAHI DUT</vt:lpstr>
      <vt:lpstr>Nire semea/alaba ezberdina da.</vt:lpstr>
      <vt:lpstr>ZER DA ESPEKTRO AUTISTAREN NAHASMENDUAK</vt:lpstr>
      <vt:lpstr>GARAPEN ARLOAK </vt:lpstr>
      <vt:lpstr>UKITUTAKO EREMUAK</vt:lpstr>
      <vt:lpstr>UKITUTAKO EREMUAK</vt:lpstr>
      <vt:lpstr>UKITUTAKO EREMUAK</vt:lpstr>
      <vt:lpstr>                 EAN MOTAK</vt:lpstr>
      <vt:lpstr>ESPEKTRO AUTISTAREN NAHASMEN MOTAK</vt:lpstr>
      <vt:lpstr>ESPEKTRO AUTISTAREN NAHASMEN MOTAK</vt:lpstr>
      <vt:lpstr>IZATEN DITUZTEN ARAZOAK</vt:lpstr>
      <vt:lpstr>ZERGATIK DITUZTE ZAILTASUNAK HARREMANETAN?  </vt:lpstr>
      <vt:lpstr>ZERGATIK DITUZTE JOKABIDE ARAZOAK?</vt:lpstr>
      <vt:lpstr>HOBETO ULERTZEKO</vt:lpstr>
      <vt:lpstr>NOLA LAGUNDU GELAN</vt:lpstr>
      <vt:lpstr>NOLA LAGUNDU GELAN</vt:lpstr>
      <vt:lpstr>KRISI UNEETAN ESKUHARTZEA.</vt:lpstr>
      <vt:lpstr>NOLA HEZI ZURE SEME/ALABA EANa ZER DEN ULER DEZAN.</vt:lpstr>
      <vt:lpstr>HAUSNARKETARAKO.  Horrelakoxea naiz: ulertu dezagun EANa</vt:lpstr>
      <vt:lpstr>MATERIAL INTERESGARRIAK: </vt:lpstr>
      <vt:lpstr>WEB-ORRI INTERESGARRIAK</vt:lpstr>
      <vt:lpstr>“Ezberdintasunek aberastu egiten gaituzte”</vt:lpstr>
      <vt:lpstr>GALDERA EDO ZALANTZARIK ?</vt:lpstr>
      <vt:lpstr>MILESKER PARTE HARTZEAGATIK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CONSTRUYENDO UN DESARROLLO ARMÓNICO</dc:title>
  <dc:creator>Iñigo Diego Gayte</dc:creator>
  <cp:lastModifiedBy>AINTZANE EGAÑA</cp:lastModifiedBy>
  <cp:revision>158</cp:revision>
  <dcterms:created xsi:type="dcterms:W3CDTF">2021-01-03T11:22:15Z</dcterms:created>
  <dcterms:modified xsi:type="dcterms:W3CDTF">2021-03-29T16:21:05Z</dcterms:modified>
</cp:coreProperties>
</file>